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A1558-00AA-4461-9E99-860CCB52DA56}" type="datetimeFigureOut">
              <a:rPr lang="ru-RU" smtClean="0"/>
              <a:t>09.12.2015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39957-1D06-4722-994A-88705313C2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39957-1D06-4722-994A-88705313C2B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14489"/>
            <a:ext cx="7772400" cy="1714511"/>
          </a:xfrm>
        </p:spPr>
        <p:txBody>
          <a:bodyPr>
            <a:normAutofit/>
          </a:bodyPr>
          <a:lstStyle/>
          <a:p>
            <a:pPr algn="ctr"/>
            <a:r>
              <a:rPr lang="ru-RU" sz="9600" i="1" dirty="0" err="1" smtClean="0">
                <a:solidFill>
                  <a:srgbClr val="FF0000"/>
                </a:solidFill>
              </a:rPr>
              <a:t>З</a:t>
            </a:r>
            <a:r>
              <a:rPr lang="ru-RU" sz="9600" i="1" dirty="0" err="1" smtClean="0">
                <a:solidFill>
                  <a:srgbClr val="FFC000"/>
                </a:solidFill>
              </a:rPr>
              <a:t>а</a:t>
            </a:r>
            <a:r>
              <a:rPr lang="ru-RU" sz="9600" i="1" dirty="0" err="1" smtClean="0">
                <a:solidFill>
                  <a:srgbClr val="7030A0"/>
                </a:solidFill>
              </a:rPr>
              <a:t>Н</a:t>
            </a:r>
            <a:r>
              <a:rPr lang="ru-RU" sz="9600" i="1" dirty="0" err="1" smtClean="0">
                <a:solidFill>
                  <a:srgbClr val="FFC000"/>
                </a:solidFill>
              </a:rPr>
              <a:t>и</a:t>
            </a:r>
            <a:r>
              <a:rPr lang="ru-RU" sz="9600" i="1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</a:t>
            </a:r>
            <a:r>
              <a:rPr lang="ru-RU" sz="9600" i="1" dirty="0" err="1" smtClean="0">
                <a:solidFill>
                  <a:srgbClr val="FFC000"/>
                </a:solidFill>
              </a:rPr>
              <a:t>а</a:t>
            </a:r>
            <a:r>
              <a:rPr lang="ru-RU" sz="9600" i="1" dirty="0" err="1" smtClean="0">
                <a:solidFill>
                  <a:srgbClr val="C00000"/>
                </a:solidFill>
              </a:rPr>
              <a:t>Т</a:t>
            </a:r>
            <a:r>
              <a:rPr lang="ru-RU" sz="9600" i="1" dirty="0" err="1" smtClean="0">
                <a:solidFill>
                  <a:srgbClr val="FFC000"/>
                </a:solidFill>
              </a:rPr>
              <a:t>и</a:t>
            </a:r>
            <a:r>
              <a:rPr lang="ru-RU" sz="9600" i="1" dirty="0" err="1" smtClean="0">
                <a:solidFill>
                  <a:srgbClr val="002060"/>
                </a:solidFill>
              </a:rPr>
              <a:t>К</a:t>
            </a:r>
            <a:r>
              <a:rPr lang="ru-RU" sz="9600" i="1" dirty="0" err="1" smtClean="0">
                <a:solidFill>
                  <a:srgbClr val="FFC000"/>
                </a:solidFill>
              </a:rPr>
              <a:t>а</a:t>
            </a:r>
            <a:r>
              <a:rPr lang="ru-RU" sz="9600" dirty="0" smtClean="0">
                <a:solidFill>
                  <a:schemeClr val="bg1"/>
                </a:solidFill>
              </a:rPr>
              <a:t>-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9" name="Picture 12" descr="C:\Users\Наталья\AppData\Local\Microsoft\Windows\Temporary Internet Files\Content.IE5\981X30XV\MC900370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-214338"/>
            <a:ext cx="242886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86119" y="2967335"/>
            <a:ext cx="71717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ЭТО ЗАНИМАТЕЛЬНАЯ  </a:t>
            </a:r>
          </a:p>
          <a:p>
            <a:pPr algn="ctr"/>
            <a:r>
              <a:rPr lang="ru-RU" sz="54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М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</a:t>
            </a:r>
            <a:r>
              <a:rPr lang="ru-RU" sz="5400" b="1" i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Т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е</a:t>
            </a:r>
            <a:r>
              <a:rPr lang="ru-RU" sz="5400" b="1" i="1" dirty="0" err="1" smtClean="0">
                <a:ln w="11430"/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М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</a:t>
            </a:r>
            <a:r>
              <a:rPr lang="ru-RU" sz="5400" b="1" i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Т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и</a:t>
            </a:r>
            <a:r>
              <a:rPr lang="ru-RU" sz="5400" b="1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К</a:t>
            </a:r>
            <a:r>
              <a:rPr lang="ru-RU" sz="5400" b="1" i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а</a:t>
            </a:r>
            <a:endParaRPr lang="ru-RU" sz="5400" b="1" i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6" descr="232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85728"/>
            <a:ext cx="3505200" cy="1409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3600" b="1" dirty="0" smtClean="0"/>
              <a:t>46р.+ 24р.= 70р. стоит вся покупка.</a:t>
            </a:r>
          </a:p>
          <a:p>
            <a:pPr marL="514350" indent="-514350">
              <a:buNone/>
            </a:pPr>
            <a:r>
              <a:rPr lang="ru-RU" sz="3600" b="1" dirty="0" smtClean="0"/>
              <a:t>             Ответ: 70 рублей. </a:t>
            </a:r>
            <a:endParaRPr lang="ru-RU" sz="36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1744" y="2967335"/>
            <a:ext cx="698934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 закончилась игра,</a:t>
            </a:r>
          </a:p>
          <a:p>
            <a:pPr algn="ctr"/>
            <a:r>
              <a:rPr lang="ru-RU" sz="4000" b="1" i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 узнать пора.</a:t>
            </a:r>
          </a:p>
          <a:p>
            <a:pPr algn="ctr"/>
            <a:r>
              <a:rPr lang="ru-RU" sz="4000" b="1" i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же лучше всех трудился,</a:t>
            </a:r>
          </a:p>
          <a:p>
            <a:pPr algn="ctr"/>
            <a:r>
              <a:rPr lang="ru-RU" sz="4000" b="1" i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sz="4000" b="1" i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уроке</a:t>
            </a:r>
            <a:r>
              <a:rPr lang="ru-RU" sz="4000" b="1" i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отличился.</a:t>
            </a:r>
            <a:endParaRPr lang="ru-RU" sz="4000" b="1" i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4" descr="RSCIE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8"/>
            <a:ext cx="4191000" cy="2600325"/>
          </a:xfrm>
          <a:prstGeom prst="rect">
            <a:avLst/>
          </a:prstGeom>
          <a:noFill/>
        </p:spPr>
      </p:pic>
      <p:pic>
        <p:nvPicPr>
          <p:cNvPr id="8" name="Picture 4" descr="RSCIE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7166"/>
            <a:ext cx="4191000" cy="260032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0586" y="3643314"/>
            <a:ext cx="544283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 </a:t>
            </a:r>
          </a:p>
          <a:p>
            <a:pPr algn="ctr"/>
            <a:r>
              <a:rPr lang="ru-RU" sz="6600" b="1" i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  <a:endParaRPr lang="ru-RU" sz="6600" b="1" i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5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785926"/>
            <a:ext cx="1827212" cy="15065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714489"/>
            <a:ext cx="7772400" cy="1714511"/>
          </a:xfrm>
        </p:spPr>
        <p:txBody>
          <a:bodyPr>
            <a:normAutofit/>
          </a:bodyPr>
          <a:lstStyle/>
          <a:p>
            <a:pPr algn="ctr"/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7" name="Содержимое 3" descr="Шумерская%20табличка_resize"/>
          <p:cNvPicPr>
            <a:picLocks noGrp="1"/>
          </p:cNvPicPr>
          <p:nvPr>
            <p:ph idx="4294967295"/>
          </p:nvPr>
        </p:nvPicPr>
        <p:blipFill>
          <a:blip r:embed="rId2" cstate="print">
            <a:lum bright="-12000" contrast="18000"/>
          </a:blip>
          <a:stretch>
            <a:fillRect/>
          </a:stretch>
        </p:blipFill>
        <p:spPr bwMode="auto">
          <a:xfrm>
            <a:off x="214282" y="785794"/>
            <a:ext cx="8786874" cy="535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>
            <a:normAutofit/>
          </a:bodyPr>
          <a:lstStyle/>
          <a:p>
            <a:pPr algn="l"/>
            <a:r>
              <a:rPr lang="ru-RU" sz="7200" b="1" dirty="0" smtClean="0">
                <a:solidFill>
                  <a:schemeClr val="tx1"/>
                </a:solidFill>
              </a:rPr>
              <a:t>   </a:t>
            </a:r>
            <a:r>
              <a:rPr lang="en-US" sz="7200" b="1" dirty="0" smtClean="0">
                <a:solidFill>
                  <a:schemeClr val="tx1"/>
                </a:solidFill>
              </a:rPr>
              <a:t>I</a:t>
            </a:r>
            <a:r>
              <a:rPr lang="ru-RU" sz="7200" b="1" dirty="0" smtClean="0">
                <a:solidFill>
                  <a:schemeClr val="tx1"/>
                </a:solidFill>
              </a:rPr>
              <a:t>         ОДИН</a:t>
            </a:r>
          </a:p>
          <a:p>
            <a:r>
              <a:rPr lang="en-US" sz="7200" b="1" dirty="0" smtClean="0">
                <a:solidFill>
                  <a:schemeClr val="tx1"/>
                </a:solidFill>
              </a:rPr>
              <a:t> –     </a:t>
            </a:r>
            <a:r>
              <a:rPr lang="ru-RU" sz="7200" b="1" dirty="0" smtClean="0">
                <a:solidFill>
                  <a:schemeClr val="tx1"/>
                </a:solidFill>
              </a:rPr>
              <a:t>   ДЕСЯТЬ</a:t>
            </a:r>
          </a:p>
          <a:p>
            <a:r>
              <a:rPr lang="en-US" sz="7200" b="1" dirty="0" smtClean="0">
                <a:solidFill>
                  <a:schemeClr val="tx1"/>
                </a:solidFill>
              </a:rPr>
              <a:t> – IIIIIII</a:t>
            </a:r>
            <a:r>
              <a:rPr lang="ru-RU" sz="7200" b="1" dirty="0" smtClean="0">
                <a:solidFill>
                  <a:schemeClr val="tx1"/>
                </a:solidFill>
              </a:rPr>
              <a:t>         17   </a:t>
            </a:r>
            <a:endParaRPr lang="ru-RU" sz="7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66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зелки_resize"/>
          <p:cNvPicPr>
            <a:picLocks noGrp="1"/>
          </p:cNvPicPr>
          <p:nvPr>
            <p:ph idx="4294967295"/>
          </p:nvPr>
        </p:nvPicPr>
        <p:blipFill>
          <a:blip r:embed="rId3" cstate="print">
            <a:lum bright="-12000" contrast="36000"/>
          </a:blip>
          <a:stretch>
            <a:fillRect/>
          </a:stretch>
        </p:blipFill>
        <p:spPr bwMode="auto">
          <a:xfrm>
            <a:off x="357158" y="714356"/>
            <a:ext cx="8501122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индийская%20запись"/>
          <p:cNvPicPr>
            <a:picLocks noChangeAspect="1" noChangeArrowheads="1"/>
          </p:cNvPicPr>
          <p:nvPr/>
        </p:nvPicPr>
        <p:blipFill>
          <a:blip r:embed="rId2" cstate="print">
            <a:lum bright="-24000" contrast="48000"/>
          </a:blip>
          <a:srcRect/>
          <a:stretch>
            <a:fillRect/>
          </a:stretch>
        </p:blipFill>
        <p:spPr bwMode="auto">
          <a:xfrm>
            <a:off x="500034" y="857232"/>
            <a:ext cx="828680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i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7200" i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7200" i="1" dirty="0">
              <a:solidFill>
                <a:srgbClr val="FFC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84296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018_7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571744"/>
            <a:ext cx="571504" cy="2226484"/>
          </a:xfrm>
        </p:spPr>
      </p:pic>
      <p:sp>
        <p:nvSpPr>
          <p:cNvPr id="2050" name="AutoShape 2" descr="http://www.osp.ru/data/499/821/1235/018_7.gif"/>
          <p:cNvSpPr>
            <a:spLocks noChangeAspect="1" noChangeArrowheads="1"/>
          </p:cNvSpPr>
          <p:nvPr/>
        </p:nvSpPr>
        <p:spPr bwMode="auto">
          <a:xfrm>
            <a:off x="155575" y="-319088"/>
            <a:ext cx="1981200" cy="676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D:\018_7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571744"/>
            <a:ext cx="1214446" cy="2139208"/>
          </a:xfrm>
          <a:prstGeom prst="rect">
            <a:avLst/>
          </a:prstGeom>
          <a:noFill/>
        </p:spPr>
      </p:pic>
      <p:pic>
        <p:nvPicPr>
          <p:cNvPr id="2052" name="Picture 4" descr="D:\018_7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500306"/>
            <a:ext cx="1014413" cy="2177405"/>
          </a:xfrm>
          <a:prstGeom prst="rect">
            <a:avLst/>
          </a:prstGeom>
          <a:noFill/>
        </p:spPr>
      </p:pic>
      <p:sp>
        <p:nvSpPr>
          <p:cNvPr id="8" name="Плюс 7"/>
          <p:cNvSpPr/>
          <p:nvPr/>
        </p:nvSpPr>
        <p:spPr>
          <a:xfrm>
            <a:off x="2500298" y="321468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5072066" y="3214686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Содержимое 3" descr="018_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500306"/>
            <a:ext cx="571504" cy="222648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2-002-Skazka-pro-kolobk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26" y="428604"/>
            <a:ext cx="8572592" cy="6215106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Экран (4:3)</PresentationFormat>
  <Paragraphs>19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ЗаНиМаТиКа-</vt:lpstr>
      <vt:lpstr>Слайд 2</vt:lpstr>
      <vt:lpstr>Слайд 3</vt:lpstr>
      <vt:lpstr> </vt:lpstr>
      <vt:lpstr>Слайд 5</vt:lpstr>
      <vt:lpstr> 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ЗаНиМаТиКа-</dc:title>
  <cp:lastModifiedBy>николай</cp:lastModifiedBy>
  <cp:revision>1</cp:revision>
  <dcterms:modified xsi:type="dcterms:W3CDTF">2015-12-09T14:53:47Z</dcterms:modified>
</cp:coreProperties>
</file>