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83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1"/>
            <a:ext cx="81170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«Земля- наш общий дом!»</a:t>
            </a:r>
          </a:p>
          <a:p>
            <a:endParaRPr lang="ru-RU" sz="4000" dirty="0" smtClean="0"/>
          </a:p>
          <a:p>
            <a:pPr algn="r"/>
            <a:endParaRPr lang="ru-RU" sz="2800" dirty="0"/>
          </a:p>
        </p:txBody>
      </p:sp>
      <p:pic>
        <p:nvPicPr>
          <p:cNvPr id="27650" name="Picture 2" descr="http://www.planetarium-berlin.de/bilder/2012/06/181928-mivo_20120808_01.w666.h500.q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928802"/>
            <a:ext cx="634365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f4e18c9c63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User\Рабочий стол\фот\36323963584b1a95463ccc9e84ed2c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cuments and Settings\User\Рабочий стол\фот\YKg7VGTU-H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Documents and Settings\User\Рабочий стол\uccello-nel-petrol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Documents and Settings\User\Рабочий стол\4db39a37410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User\Рабочий стол\фот\1203253161_bigwallpapers_ru_best_natures_top_50_06_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Documents and Settings\User\Рабочий стол\fon_lista_i_pti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142852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Какое дерево зацветает весной первым в наших краях?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1500174"/>
            <a:ext cx="1039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Ольха,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150017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берёза,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150017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тополь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2285992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 цветением каких кустарников в наших краях наступает похолодание?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3500438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Сирень,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28926" y="3500438"/>
            <a:ext cx="1500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черёмуха,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357686" y="3500438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рябина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4071942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Какое дерево  не гниет в воде, а превращается в камень? 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5429264"/>
            <a:ext cx="711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Ель,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643174" y="542926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лиственница,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00562" y="542926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65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6" grpId="1"/>
      <p:bldP spid="7" grpId="0"/>
      <p:bldP spid="8" grpId="0"/>
      <p:bldP spid="8" grpId="1"/>
      <p:bldP spid="9" grpId="0"/>
      <p:bldP spid="10" grpId="0"/>
      <p:bldP spid="10" grpId="1"/>
      <p:bldP spid="11" grpId="0"/>
      <p:bldP spid="12" grpId="0"/>
      <p:bldP spid="12" grpId="1"/>
      <p:bldP spid="13" grpId="0"/>
      <p:bldP spid="14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Documents and Settings\User\Рабочий стол\fon_lista_i_ptic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3109" y="428604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Какое дерево не боится ни морозов, ни жары?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1714488"/>
            <a:ext cx="1156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Тополь,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171448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пихта,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171448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428868"/>
            <a:ext cx="6664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-Какое дерево весной «плачет»? Почему?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214546" y="335756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Осина,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14678" y="335756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сосна,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4810" y="335756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берёза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71670" y="4143380"/>
            <a:ext cx="6143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 нужно поступить, если увидишь поврежденную березу?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6" grpId="1"/>
      <p:bldP spid="7" grpId="0"/>
      <p:bldP spid="8" grpId="0"/>
      <p:bldP spid="9" grpId="0"/>
      <p:bldP spid="9" grpId="1"/>
      <p:bldP spid="10" grpId="0"/>
      <p:bldP spid="10" grpId="1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medium_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86116" y="1428736"/>
            <a:ext cx="52149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  </a:t>
            </a:r>
            <a:r>
              <a:rPr lang="ru-RU" sz="4800" b="1" dirty="0" smtClean="0">
                <a:solidFill>
                  <a:srgbClr val="C00000"/>
                </a:solidFill>
              </a:rPr>
              <a:t>Наши пернатые</a:t>
            </a:r>
          </a:p>
          <a:p>
            <a:r>
              <a:rPr lang="ru-RU" sz="4800" b="1" dirty="0" smtClean="0">
                <a:solidFill>
                  <a:srgbClr val="C00000"/>
                </a:solidFill>
              </a:rPr>
              <a:t>               друзья!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857232"/>
            <a:ext cx="70009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Какая птица в наших краях самой первой запевает в конце зимы, возвещая приход весны?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2571744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Синица,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571744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дрозд,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14744" y="2571744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снегирь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214686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Какая птица прилетает перед ледоходом и «тонкими ногами ломает лед» - говорят в народе?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143512"/>
            <a:ext cx="1372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Скворец,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514351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грач,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514351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трясогузка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6" grpId="1"/>
      <p:bldP spid="7" grpId="0"/>
      <p:bldP spid="8" grpId="0"/>
      <p:bldP spid="8" grpId="1"/>
      <p:bldP spid="9" grpId="0"/>
      <p:bldP spid="9" grpId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икторина\charitable-giving_100333696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Земля- наш общий дом!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User\Рабочий стол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142985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 птицы ориентируются, возвращаясь на родину?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428868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 луне,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42886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звёздам,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242886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солнцу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14324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Какие птицы самые дружные?(«Тронь одного – все за него горой»). 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4429132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Синица,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4429132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грач,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71802" y="442913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ласточка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6" grpId="0"/>
      <p:bldP spid="6" grpId="1"/>
      <p:bldP spid="8" grpId="0"/>
      <p:bldP spid="8" grpId="1"/>
      <p:bldP spid="9" grpId="0"/>
      <p:bldP spid="9" grpId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Amazing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428736"/>
            <a:ext cx="65566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Маленькие тайны природы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0003-005-Proekt-Puteshestvie-po-knigam-Gabdully-Tuka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1000108"/>
            <a:ext cx="7286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Какой зверь зимой страшен белке? Почему?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928802"/>
            <a:ext cx="884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Волк,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192880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куница,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192880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лиса</a:t>
            </a:r>
            <a:endParaRPr lang="ru-RU" sz="2400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2571744"/>
            <a:ext cx="77867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Куница белку выгоняет из жилья, съедает запасы.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286124"/>
            <a:ext cx="66814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У какого зверя зимой самый теплый дом?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4286256"/>
            <a:ext cx="1016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Белка,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428625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бобр,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357422" y="428625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медведь</a:t>
            </a:r>
            <a:endParaRPr lang="ru-RU" sz="2400" dirty="0"/>
          </a:p>
        </p:txBody>
      </p:sp>
      <p:pic>
        <p:nvPicPr>
          <p:cNvPr id="2052" name="Picture 4" descr="D:\Documents and Settings\User\Рабочий стол\cc5016c655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857628"/>
            <a:ext cx="2214578" cy="2459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7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6" grpId="0"/>
      <p:bldP spid="6" grpId="1"/>
      <p:bldP spid="2051" grpId="0"/>
      <p:bldP spid="8" grpId="0"/>
      <p:bldP spid="9" grpId="0"/>
      <p:bldP spid="10" grpId="0"/>
      <p:bldP spid="10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Documents and Settings\User\Рабочий стол\0003-005-Proekt-Puteshestvie-po-knigam-Gabdully-Tuka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389"/>
            <a:ext cx="9144000" cy="68693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9" y="714356"/>
            <a:ext cx="6088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Какой зверь самый чистоплотный?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643050"/>
            <a:ext cx="1206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Куница,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164305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бобр,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164305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барсук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500307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какое время суток бобры строят свои жилища?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4000504"/>
            <a:ext cx="862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Утро,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571604" y="4000504"/>
            <a:ext cx="1311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день,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400050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ночь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6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7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  <p:bldP spid="8" grpId="0"/>
      <p:bldP spid="8" grpId="1"/>
      <p:bldP spid="9" grpId="0"/>
      <p:bldP spid="9" grpId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ocuments and Settings\User\Рабочий стол\0026-031-TSvet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52"/>
            <a:ext cx="6357950" cy="47684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4857760"/>
            <a:ext cx="6572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Берегите эти земли, эти воды,</a:t>
            </a:r>
          </a:p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Даже малую былиночку любя,</a:t>
            </a:r>
          </a:p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Берегите всех зверей внутри природы,</a:t>
            </a:r>
          </a:p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Убивайте лишь зверей внутри себя!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Documents and Settings\User\Рабочий стол\5ddf6d8d06e5eb49ada0e50e71ab32ba7a41a2f9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678900"/>
            <a:ext cx="5572132" cy="4179099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85720" y="428604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рвите цветов, не разрушайте птичьи гнезда и муравейники. 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шумите в лесу – это волнение для обитателей наших лесов! 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Будьте осторожны с кострами!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Помните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33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лес наше богатство!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33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викторина\2649145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5024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864399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Используемые ресурсы:</a:t>
            </a:r>
          </a:p>
          <a:p>
            <a:r>
              <a:rPr lang="ru-RU" dirty="0" smtClean="0"/>
              <a:t>Фото природы: 06</a:t>
            </a:r>
            <a:r>
              <a:rPr lang="en-US" dirty="0" smtClean="0"/>
              <a:t>bc56_7f1ce6fe_xl</a:t>
            </a:r>
          </a:p>
          <a:p>
            <a:r>
              <a:rPr lang="en-US" dirty="0" smtClean="0"/>
              <a:t>126345141839</a:t>
            </a:r>
            <a:r>
              <a:rPr lang="ru-RU" dirty="0" smtClean="0"/>
              <a:t>;</a:t>
            </a:r>
            <a:r>
              <a:rPr lang="en-US" dirty="0" smtClean="0"/>
              <a:t>  38d2ld638988</a:t>
            </a:r>
            <a:r>
              <a:rPr lang="ru-RU" dirty="0" smtClean="0"/>
              <a:t>;</a:t>
            </a:r>
            <a:r>
              <a:rPr lang="en-US" dirty="0" smtClean="0"/>
              <a:t> 1293203119maqel33</a:t>
            </a:r>
            <a:r>
              <a:rPr lang="ru-RU" dirty="0" smtClean="0"/>
              <a:t>;</a:t>
            </a:r>
            <a:r>
              <a:rPr lang="en-US" dirty="0" smtClean="0"/>
              <a:t>apesr4bestnaturestop50061600x1200</a:t>
            </a:r>
            <a:r>
              <a:rPr lang="ru-RU" dirty="0" smtClean="0"/>
              <a:t>;</a:t>
            </a:r>
            <a:r>
              <a:rPr lang="en-US" dirty="0" smtClean="0"/>
              <a:t> 2471154</a:t>
            </a:r>
            <a:r>
              <a:rPr lang="ru-RU" dirty="0" smtClean="0"/>
              <a:t>;</a:t>
            </a:r>
            <a:r>
              <a:rPr lang="en-US" dirty="0" smtClean="0"/>
              <a:t> 0b1066fbeee208c6d8615cb386d200dc</a:t>
            </a:r>
            <a:r>
              <a:rPr lang="ru-RU" dirty="0" smtClean="0"/>
              <a:t>;  0026-031-</a:t>
            </a:r>
            <a:r>
              <a:rPr lang="en-US" dirty="0" err="1" smtClean="0"/>
              <a:t>Tsvetok</a:t>
            </a:r>
            <a:r>
              <a:rPr lang="ru-RU" dirty="0" smtClean="0"/>
              <a:t>;</a:t>
            </a:r>
            <a:r>
              <a:rPr lang="en-US" dirty="0" smtClean="0"/>
              <a:t> 1203253161_b1qwallp</a:t>
            </a:r>
          </a:p>
          <a:p>
            <a:r>
              <a:rPr lang="ru-RU" dirty="0" smtClean="0"/>
              <a:t>Слайд «Планета Маленького принца» </a:t>
            </a:r>
            <a:r>
              <a:rPr lang="en-US" dirty="0" smtClean="0"/>
              <a:t>76708beaa1709696445499365b84fe4db_prev</a:t>
            </a:r>
          </a:p>
          <a:p>
            <a:r>
              <a:rPr lang="ru-RU" dirty="0" smtClean="0"/>
              <a:t>Слайд « Планета» </a:t>
            </a:r>
            <a:r>
              <a:rPr lang="en-US" dirty="0" smtClean="0"/>
              <a:t>earth</a:t>
            </a:r>
          </a:p>
          <a:p>
            <a:r>
              <a:rPr lang="ru-RU" dirty="0" smtClean="0"/>
              <a:t>Фото « Экология» </a:t>
            </a:r>
            <a:r>
              <a:rPr lang="en-US" dirty="0" smtClean="0"/>
              <a:t>preview</a:t>
            </a:r>
            <a:r>
              <a:rPr lang="ru-RU" dirty="0" smtClean="0"/>
              <a:t>;</a:t>
            </a:r>
            <a:r>
              <a:rPr lang="en-US" dirty="0" smtClean="0"/>
              <a:t> f4e18c9c63cb</a:t>
            </a:r>
            <a:r>
              <a:rPr lang="ru-RU" dirty="0" smtClean="0"/>
              <a:t>;</a:t>
            </a:r>
            <a:r>
              <a:rPr lang="en-US" dirty="0" smtClean="0"/>
              <a:t> w0m86lnl4y0</a:t>
            </a:r>
            <a:r>
              <a:rPr lang="ru-RU" dirty="0" smtClean="0"/>
              <a:t>; </a:t>
            </a:r>
            <a:r>
              <a:rPr lang="en-US" dirty="0" smtClean="0"/>
              <a:t>ykq7v6tu-hQ</a:t>
            </a:r>
            <a:r>
              <a:rPr lang="ru-RU" dirty="0" smtClean="0"/>
              <a:t>;</a:t>
            </a:r>
            <a:r>
              <a:rPr lang="en-US" dirty="0" smtClean="0"/>
              <a:t> 3632963584b1a95463ccc9e84ed2ce0</a:t>
            </a:r>
            <a:r>
              <a:rPr lang="ru-RU" dirty="0" smtClean="0"/>
              <a:t>;</a:t>
            </a:r>
            <a:r>
              <a:rPr lang="en-US" dirty="0" smtClean="0"/>
              <a:t>  1194869187</a:t>
            </a:r>
          </a:p>
          <a:p>
            <a:r>
              <a:rPr lang="ru-RU" dirty="0" smtClean="0"/>
              <a:t>«Планета» (анимация)  </a:t>
            </a:r>
            <a:r>
              <a:rPr lang="en-US" dirty="0" smtClean="0"/>
              <a:t>30471Hx</a:t>
            </a:r>
            <a:endParaRPr lang="ru-RU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Литература:</a:t>
            </a:r>
            <a:endParaRPr lang="ru-RU" sz="105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1.Дьячкова Г.Т. окружающий мир 2-4 классы. Олимпиадные задания.-</a:t>
            </a:r>
            <a:endParaRPr lang="ru-RU" sz="105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Волгоград. Издательство «Учитель», 2006 </a:t>
            </a:r>
            <a:r>
              <a:rPr lang="ru-RU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г.</a:t>
            </a:r>
            <a:endParaRPr lang="ru-RU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2.Кульневич С.В. Воспитательная работа в начальной школе.- Творческий центр «Учитель», 2008 г.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3.Макчимова Т.Н. Олимпиадные задания.- Москва «Мастерская учителя», 2009г.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4.Арсенина Е.Н. Внеклассные мероприятия в начальной школе. Москва «Глобус»,2008г.</a:t>
            </a:r>
            <a:endParaRPr lang="ru-RU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</a:endParaRPr>
          </a:p>
          <a:p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User\Рабочий стол\1203253161_bigwallpapers_ru_best_natures_top_50_06_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50125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User\Рабочий стол\goryi-kartink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32"/>
            <a:ext cx="9144000" cy="6861432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User\Рабочий стол\1301662651_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User\Рабочий стол\1293203119_image_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17"/>
            <a:ext cx="9144000" cy="6854483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User\Рабочий стол\38d21d638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викторина\8af8ec0f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User\Рабочий стол\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0">
      <a:dk1>
        <a:sysClr val="windowText" lastClr="000000"/>
      </a:dk1>
      <a:lt1>
        <a:srgbClr val="002060"/>
      </a:lt1>
      <a:dk2>
        <a:srgbClr val="00B050"/>
      </a:dk2>
      <a:lt2>
        <a:srgbClr val="00206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408</Words>
  <Application>Microsoft Office PowerPoint</Application>
  <PresentationFormat>Экран (4:3)</PresentationFormat>
  <Paragraphs>77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DNA7 X64</cp:lastModifiedBy>
  <cp:revision>25</cp:revision>
  <dcterms:modified xsi:type="dcterms:W3CDTF">2014-03-08T09:53:13Z</dcterms:modified>
</cp:coreProperties>
</file>