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9" r:id="rId2"/>
    <p:sldId id="278" r:id="rId3"/>
    <p:sldId id="262" r:id="rId4"/>
    <p:sldId id="261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2784" y="-9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D4430EB-6ECB-41AF-8DA0-B44E387C2CC5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6B438E-2EF9-45FF-8ADD-DB175FD3BBF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compANNY\Desktop\artleo.com-63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508250"/>
            <a:ext cx="58832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7054" y="4349750"/>
            <a:ext cx="63898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(зимующие и перелётные птицы)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5517232"/>
            <a:ext cx="468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ПОДГОТОВИЛА ВАСЬКИНА Г.М.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67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31" y="1006263"/>
            <a:ext cx="8370887" cy="2930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mosreg.ru/upload/iblock/a1c/ptich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32" y="4221088"/>
            <a:ext cx="3509762" cy="23383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91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http://stat17.privet.ru/lr/0a0a8fef22ccf91502443896d2cf2b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3251853" cy="243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4" descr="http://risovach.ru/upload/2012/12/generator/nachalo_6081652_big_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060" y="836712"/>
            <a:ext cx="3251854" cy="243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7" descr="http://f1.live4fun.ru/pictures/img_11566736_891_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61048"/>
            <a:ext cx="3515883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75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http://img1.liveinternet.ru/images/attach/c/7/95/249/95249693_1356077384_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29000"/>
            <a:ext cx="2447925" cy="303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55" descr="http://jib.su/wp-content/uploads/2012/01/2012-01-28-13-45-44-00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5553"/>
            <a:ext cx="3420380" cy="256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25" descr="http://my.topic.lt/foto/xata_210908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5553"/>
            <a:ext cx="3672408" cy="275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88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3" descr="http://www.zoovet.ru/pet/43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45024"/>
            <a:ext cx="326436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9" descr="http://www.deti.religiousbook.org.ua/img/golub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56067"/>
            <a:ext cx="3108671" cy="2331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obanape.ru/photo/birds/img/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39136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31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6" descr="http://s1.fotokto.ru/photo/full/23/2306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8680"/>
            <a:ext cx="3707904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www.catavencii.ro/uploads/files/2012/10/02/506ad9fdd6aea/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34025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4" descr="http://mirzhivotnih.ru/img/16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379" y="4042565"/>
            <a:ext cx="3275856" cy="2456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931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291</TotalTime>
  <Words>10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rost</dc:creator>
  <cp:lastModifiedBy>User</cp:lastModifiedBy>
  <cp:revision>33</cp:revision>
  <dcterms:created xsi:type="dcterms:W3CDTF">2016-02-18T05:49:42Z</dcterms:created>
  <dcterms:modified xsi:type="dcterms:W3CDTF">2018-01-26T07:17:59Z</dcterms:modified>
</cp:coreProperties>
</file>