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70" r:id="rId2"/>
    <p:sldId id="274" r:id="rId3"/>
    <p:sldId id="276" r:id="rId4"/>
    <p:sldId id="277" r:id="rId5"/>
    <p:sldId id="278" r:id="rId6"/>
    <p:sldId id="273" r:id="rId7"/>
    <p:sldId id="257" r:id="rId8"/>
    <p:sldId id="258" r:id="rId9"/>
    <p:sldId id="259" r:id="rId10"/>
    <p:sldId id="261" r:id="rId11"/>
    <p:sldId id="264" r:id="rId12"/>
    <p:sldId id="265" r:id="rId13"/>
    <p:sldId id="266" r:id="rId14"/>
    <p:sldId id="267" r:id="rId15"/>
    <p:sldId id="268" r:id="rId16"/>
    <p:sldId id="269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3" autoAdjust="0"/>
    <p:restoredTop sz="86918" autoAdjust="0"/>
  </p:normalViewPr>
  <p:slideViewPr>
    <p:cSldViewPr>
      <p:cViewPr varScale="1">
        <p:scale>
          <a:sx n="63" d="100"/>
          <a:sy n="63" d="100"/>
        </p:scale>
        <p:origin x="-156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68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9785A-264D-40FA-B2AF-0257D7FD571D}" type="datetimeFigureOut">
              <a:rPr lang="ru-RU" smtClean="0"/>
              <a:pPr/>
              <a:t>02.11.2016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9BA1B5-2BA9-48D9-9369-C178E3996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BA1B5-2BA9-48D9-9369-C178E3996D89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11/2/2016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11/2/2016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11/2/2016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11/2/2016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11/2/2016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11/2/2016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11/2/2016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11/2/2016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11/2/2016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11/2/2016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11/2/2016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11/2/2016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   учреждение детский сад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«Золотой ключик»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676400"/>
            <a:ext cx="7239000" cy="48463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1400" dirty="0" smtClean="0"/>
          </a:p>
          <a:p>
            <a:pPr marL="0" indent="0"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«Домашние животные»</a:t>
            </a:r>
          </a:p>
          <a:p>
            <a:pPr marL="0" indent="0"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4000" dirty="0" smtClean="0"/>
          </a:p>
          <a:p>
            <a:pPr marL="0" indent="0" algn="ctr">
              <a:buNone/>
            </a:pPr>
            <a:r>
              <a:rPr lang="ru-RU" sz="2800" dirty="0" smtClean="0"/>
              <a:t>Пичугина Анна Александровна</a:t>
            </a:r>
          </a:p>
          <a:p>
            <a:pPr marL="0" indent="0" algn="ctr">
              <a:buNone/>
            </a:pPr>
            <a:r>
              <a:rPr lang="ru-RU" dirty="0" smtClean="0"/>
              <a:t>Воспитатель </a:t>
            </a:r>
            <a:r>
              <a:rPr lang="en-US" dirty="0" smtClean="0"/>
              <a:t>1</a:t>
            </a:r>
            <a:r>
              <a:rPr lang="en-US" dirty="0" smtClean="0"/>
              <a:t> </a:t>
            </a:r>
            <a:r>
              <a:rPr lang="ru-RU" dirty="0" smtClean="0"/>
              <a:t>квалификационной категории.</a:t>
            </a:r>
            <a:endParaRPr lang="ru-RU" sz="2800" dirty="0" smtClean="0"/>
          </a:p>
          <a:p>
            <a:pPr marL="0" indent="0" algn="ctr">
              <a:buNone/>
            </a:pPr>
            <a:endParaRPr lang="ru-RU" dirty="0" smtClean="0"/>
          </a:p>
          <a:p>
            <a:pPr lvl="3"/>
            <a:r>
              <a:rPr lang="ru-RU" dirty="0" smtClean="0"/>
              <a:t>                            2016 г.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Сама пёстрая,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Ест зелёное,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Даёт белое.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841449"/>
            <a:ext cx="7315200" cy="4686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Мордочка усатая,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Шубка полосатая,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Часто умывается,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с водой не знается.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://gamejulia.ru/images/i/kosh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828800"/>
            <a:ext cx="8382000" cy="483827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Длинная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шея, красные лапки,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Щиплет </a:t>
            </a:r>
            <a:r>
              <a:rPr lang="ru-RU" sz="3600" dirty="0" smtClean="0">
                <a:solidFill>
                  <a:schemeClr val="tx1"/>
                </a:solidFill>
              </a:rPr>
              <a:t>за пятки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Беги без оглядки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femalelogic.ru/uploads/posts/2014-06/1402383773_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00200"/>
            <a:ext cx="8458200" cy="47244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70656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Пёстрая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крякушка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Ловит лягушек,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Ходит вразвалочку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Спотыкалочкой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femalelogic.ru/uploads/posts/2014-06/1402383773_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209800"/>
            <a:ext cx="7924800" cy="4419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153400" cy="17526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Бегут по дорожке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Борода да рожки.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femalelogic.ru/uploads/posts/2014-06/1402383792_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447800"/>
            <a:ext cx="7772400" cy="49674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18903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Нос пятачком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Хвостик крючком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femalelogic.ru/uploads/posts/2014-06/1402383763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9176" y="1447800"/>
            <a:ext cx="8500024" cy="5181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8153400" cy="13716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Жёлтые комочки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Лёгкие, как вата!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Бегают за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квочкой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это  ребят?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Фото домашних животных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752600"/>
            <a:ext cx="8458200" cy="48768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43000"/>
            <a:ext cx="8305800" cy="43434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Литература: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В. В. Волина «Загадки от А до Я».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З. А. Репина, В. И. Буйко- «Уроки логопедии»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Н. С.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Варенцова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« Обучение дошкольников грамоте».- 2009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5867400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Закрепить знания детей о домашних животных.</a:t>
            </a:r>
            <a:br>
              <a:rPr lang="ru-RU" sz="3200" dirty="0" smtClean="0"/>
            </a:br>
            <a:r>
              <a:rPr lang="ru-RU" sz="3200" dirty="0" smtClean="0"/>
              <a:t>Формировать умение называть внешние признаки животных,</a:t>
            </a:r>
            <a:br>
              <a:rPr lang="ru-RU" sz="3200" dirty="0" smtClean="0"/>
            </a:br>
            <a:r>
              <a:rPr lang="ru-RU" sz="3200" dirty="0" smtClean="0"/>
              <a:t>какую пользу приносят человеку, называть животных и их детёнышей.</a:t>
            </a:r>
            <a:br>
              <a:rPr lang="ru-RU" sz="3200" dirty="0" smtClean="0"/>
            </a:br>
            <a:r>
              <a:rPr lang="ru-RU" sz="3200" dirty="0" smtClean="0"/>
              <a:t>Учить отгадывать загадки.</a:t>
            </a:r>
            <a:br>
              <a:rPr lang="ru-RU" sz="3200" dirty="0" smtClean="0"/>
            </a:br>
            <a:endParaRPr lang="ru-RU" sz="3200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452596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+mn-lt"/>
              </a:rPr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18760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Рассмотреть картинки , назвать животных  и их детёнышей. Уточнить как человек за ними ухаживает , какую пользу приносят они человеку. Как подают голос, где живут, как передвигаются.</a:t>
            </a:r>
          </a:p>
          <a:p>
            <a:pPr>
              <a:buNone/>
            </a:pPr>
            <a:r>
              <a:rPr lang="ru-RU" sz="3200" dirty="0" smtClean="0"/>
              <a:t>А что же человек даёт домашним животным?.Он их поит , кормит, чистит, даёт им жилище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458200" cy="5334000"/>
          </a:xfrm>
        </p:spPr>
        <p:txBody>
          <a:bodyPr>
            <a:normAutofit/>
          </a:bodyPr>
          <a:lstStyle/>
          <a:p>
            <a:r>
              <a:rPr lang="ru-RU" sz="320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Кошка и собака- домашние животные, они живут рядом с человеком, он за ними ухаживает.Коза и корова тоже домашние животные.Они дают молоко.</a:t>
            </a:r>
            <a:br>
              <a:rPr lang="ru-RU" sz="3200" smtClean="0">
                <a:solidFill>
                  <a:schemeClr val="tx1">
                    <a:lumMod val="95000"/>
                  </a:schemeClr>
                </a:solidFill>
                <a:latin typeface="+mn-lt"/>
              </a:rPr>
            </a:br>
            <a:r>
              <a:rPr lang="ru-RU" sz="320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А ещё домашние животные- лошадь и овца.На лошади можно перевозитьгрузы, ездить.</a:t>
            </a:r>
            <a:br>
              <a:rPr lang="ru-RU" sz="3200" smtClean="0">
                <a:solidFill>
                  <a:schemeClr val="tx1">
                    <a:lumMod val="95000"/>
                  </a:schemeClr>
                </a:solidFill>
                <a:latin typeface="+mn-lt"/>
              </a:rPr>
            </a:br>
            <a:r>
              <a:rPr lang="ru-RU" sz="320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Овечка даёт шерсть</a:t>
            </a:r>
            <a:endParaRPr lang="ru-RU" sz="3200" dirty="0">
              <a:solidFill>
                <a:schemeClr val="tx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228600" y="838200"/>
            <a:ext cx="8560323" cy="4608387"/>
          </a:xfrm>
        </p:spPr>
        <p:txBody>
          <a:bodyPr>
            <a:normAutofit/>
          </a:bodyPr>
          <a:lstStyle/>
          <a:p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Ожидаемый результат:</a:t>
            </a:r>
            <a:b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узнают домашних животных, знают ,где живут, чем питаются, как передвигаются, как </a:t>
            </a: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подают голос.</a:t>
            </a:r>
            <a:b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Ребята знают какую пользу они приносят человеку.</a:t>
            </a:r>
            <a:b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Умеют отгадывать загадки.</a:t>
            </a:r>
            <a:endParaRPr lang="ru-RU" sz="36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files.asmirnova-defektolog.webnode.ru/200000699-be074bf010/9_%D0%94%D0%BE%D0%BC%D0%B0%D1%88%D0%BD%D0%B8%D0%B5%20%D0%B6%D0%B8%D0%B2%D0%BE%D1%82%D0%BD%D1%8B%D0%B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8382000" cy="6400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8229600" cy="4572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Хвост с узорами </a:t>
            </a:r>
            <a:br>
              <a:rPr lang="ru-RU" sz="32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</a:br>
            <a:r>
              <a:rPr lang="ru-RU" sz="32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Сапоги со шпорами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.</a:t>
            </a:r>
            <a:endParaRPr lang="ru-RU" sz="2800" dirty="0">
              <a:solidFill>
                <a:schemeClr val="tx1">
                  <a:lumMod val="95000"/>
                </a:schemeClr>
              </a:solidFill>
              <a:latin typeface="+mn-lt"/>
            </a:endParaRP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3995738" y="3182938"/>
          <a:ext cx="1150937" cy="490537"/>
        </p:xfrm>
        <a:graphic>
          <a:graphicData uri="http://schemas.openxmlformats.org/presentationml/2006/ole">
            <p:oleObj spid="_x0000_s14338" name="Объект упаковщика для оболочки" showAsIcon="1" r:id="rId3" imgW="1151280" imgH="491040" progId="Package">
              <p:embed/>
            </p:oleObj>
          </a:graphicData>
        </a:graphic>
      </p:graphicFrame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3995738" y="3182938"/>
          <a:ext cx="1150937" cy="490537"/>
        </p:xfrm>
        <a:graphic>
          <a:graphicData uri="http://schemas.openxmlformats.org/presentationml/2006/ole">
            <p:oleObj spid="_x0000_s14339" name="Объект упаковщика для оболочки" showAsIcon="1" r:id="rId4" imgW="1151280" imgH="491040" progId="Package">
              <p:embed/>
            </p:oleObj>
          </a:graphicData>
        </a:graphic>
      </p:graphicFrame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3995738" y="3182938"/>
          <a:ext cx="1150937" cy="490537"/>
        </p:xfrm>
        <a:graphic>
          <a:graphicData uri="http://schemas.openxmlformats.org/presentationml/2006/ole">
            <p:oleObj spid="_x0000_s14340" name="Объект упаковщика для оболочки" showAsIcon="1" r:id="rId5" imgW="1151280" imgH="491040" progId="Package">
              <p:embed/>
            </p:oleObj>
          </a:graphicData>
        </a:graphic>
      </p:graphicFrame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1447800"/>
            <a:ext cx="8619697" cy="5021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162800" cy="1143000"/>
          </a:xfrm>
        </p:spPr>
        <p:txBody>
          <a:bodyPr/>
          <a:lstStyle/>
          <a:p>
            <a:r>
              <a:rPr lang="ru-RU" dirty="0" smtClean="0"/>
              <a:t>лошадь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304800"/>
            <a:ext cx="8534400" cy="65532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Я копытами стучу, стучу,</a:t>
            </a:r>
          </a:p>
          <a:p>
            <a:pPr>
              <a:buNone/>
            </a:pPr>
            <a:r>
              <a:rPr lang="ru-RU" dirty="0" smtClean="0"/>
              <a:t>Я скачу, скачу. скачу</a:t>
            </a:r>
          </a:p>
          <a:p>
            <a:pPr>
              <a:buNone/>
            </a:pPr>
            <a:r>
              <a:rPr lang="ru-RU" dirty="0" smtClean="0"/>
              <a:t>Грива вьётся на ветру.</a:t>
            </a:r>
            <a:endParaRPr lang="ru-RU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667000"/>
            <a:ext cx="47625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 хозяином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дружит,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Дом сторожит.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447800"/>
            <a:ext cx="7848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372</TotalTime>
  <Words>155</Words>
  <PresentationFormat>Экран (4:3)</PresentationFormat>
  <Paragraphs>32</Paragraphs>
  <Slides>17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Апекс</vt:lpstr>
      <vt:lpstr>Объект упаковщика для оболочки</vt:lpstr>
      <vt:lpstr>Муниципальное бюджетное дошкольное образовательное    учреждение детский сад «Золотой ключик»</vt:lpstr>
      <vt:lpstr>Цели:</vt:lpstr>
      <vt:lpstr>.</vt:lpstr>
      <vt:lpstr>Кошка и собака- домашние животные, они живут рядом с человеком, он за ними ухаживает.Коза и корова тоже домашние животные.Они дают молоко. А ещё домашние животные- лошадь и овца.На лошади можно перевозитьгрузы, ездить. Овечка даёт шерсть</vt:lpstr>
      <vt:lpstr>Ожидаемый результат: Дети узнают домашних животных, знают ,где живут, чем питаются, как передвигаются, как подают голос. Ребята знают какую пользу они приносят человеку. Умеют отгадывать загадки.</vt:lpstr>
      <vt:lpstr>Слайд 6</vt:lpstr>
      <vt:lpstr>Хвост с узорами  Сапоги со шпорами.</vt:lpstr>
      <vt:lpstr>лошадь</vt:lpstr>
      <vt:lpstr>С хозяином дружит, Дом сторожит.</vt:lpstr>
      <vt:lpstr>Сама пёстрая, Ест зелёное, Даёт белое.</vt:lpstr>
      <vt:lpstr>Мордочка усатая, Шубка полосатая, Часто умывается,  А с водой не знается.</vt:lpstr>
      <vt:lpstr>Длинная шея, красные лапки, Щиплет за пятки, Беги без оглядки</vt:lpstr>
      <vt:lpstr>Пёстрая крякушка Ловит лягушек, Ходит вразвалочку Спотыкалочкой.</vt:lpstr>
      <vt:lpstr>Бегут по дорожке Борода да рожки.</vt:lpstr>
      <vt:lpstr>Нос пятачком Хвостик крючком</vt:lpstr>
      <vt:lpstr>Жёлтые комочки Лёгкие, как вата! Бегают за квочкой Кто это  ребят?</vt:lpstr>
      <vt:lpstr>Литература: В. В. Волина «Загадки от А до Я». З. А. Репина, В. И. Буйко- «Уроки логопедии» Н. С. Варенцова « Обучение дошкольников грамоте».- 2009 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Анна</dc:creator>
  <cp:lastModifiedBy>Анна</cp:lastModifiedBy>
  <cp:revision>47</cp:revision>
  <dcterms:created xsi:type="dcterms:W3CDTF">2016-10-31T16:24:50Z</dcterms:created>
  <dcterms:modified xsi:type="dcterms:W3CDTF">2016-11-02T07:25:32Z</dcterms:modified>
</cp:coreProperties>
</file>