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C3903A2-496A-4E8F-B05F-A7C9D83FCA7C}" type="datetimeFigureOut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7459F2-9F96-4186-941A-0BDAFEBAE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543760-E72D-4F9A-9760-2A2B470CB7A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912EE-12C3-4625-B473-5E0A8F4CDEC3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35C7-9AA4-4B1C-A3AC-88DFBB806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4E2A7-E1B2-486D-B5A4-7BEBAB57F727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76954-1D1E-4908-B0E6-CD310C34C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85BF8-CE11-4990-8194-9CE57B147557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92F07-3D24-471A-942B-EBC591602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92E23-1EA2-400A-B51B-ADF05D05A8FC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0E1AF-BE71-4CF1-A13B-6A9C4580B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2A0B1-370E-4069-AC3F-791DC4677B5B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2FEF1-062B-45ED-8350-EED219977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D4F6A-632F-4EA1-91A7-938701BC1D0C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662B9-99DB-4AF8-9BBB-5EFB7DDC2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049EC-8267-4190-B860-247F3C8E172F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3EA21-0818-4E0F-BC94-6497885FB2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D31F0-C894-4BAF-86FC-7DA6E329BC44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6EB40-CC32-4400-8464-D375ECA81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D63B6-4C0C-4C07-AFB9-D3F5EF28BAAC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F8C18-ED27-4051-AFD1-35EA1D591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650D9-AB20-41E8-92EB-30834BED773C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B3AEE-1362-47D7-8E8D-E3AE8CCD8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AB318-C5FB-41F0-9AF0-46663BD8484D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243FB-8B33-4B04-8CBC-FF646BCDD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588C60-910E-445C-AEF2-FE6E8C76C996}" type="datetime1">
              <a:rPr lang="ru-RU"/>
              <a:pPr>
                <a:defRPr/>
              </a:pPr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0A5F7-F938-466F-AB2C-73882370C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500063"/>
            <a:ext cx="7772400" cy="1470025"/>
          </a:xfrm>
          <a:noFill/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«Ручеек»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284984"/>
            <a:ext cx="381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нас в гостях </a:t>
            </a:r>
            <a:r>
              <a:rPr lang="ru-RU" sz="3600" b="1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жунгарский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хомячок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1331640" y="5805264"/>
            <a:ext cx="6728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Ефремова Татьяна Александровна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Спасибо семье Кудриных, за познавательный рассказ, мы очень рады такому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знакомству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9" name="Содержимое 8" descr="P_20171212_12281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11560" y="1174406"/>
            <a:ext cx="8064896" cy="5283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1143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то, чему Вы научите вашего ребенка, останется с ним на всю его жизнь. И, конечно же, хочется научить его всему самому лучшему – доброте, заботе о близких,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любви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 всему живому на Земле.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P_20171212_1213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988840"/>
            <a:ext cx="804615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_20171212_12204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148064" y="908720"/>
            <a:ext cx="3487440" cy="55442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4042792" cy="5577483"/>
          </a:xfrm>
        </p:spPr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родители, имеющие детей, рано или поздно обязательно сталкиваются с одной и той же проблемой  - «Мама, купи собачку!» Или котика, или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крыску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птичку, или рыбок. И тогда начинаешь понимать, что твой любимый маленький человечек уже вырос, и вырос настолько, что уже сам испытывает потребность о ком – либо заботиться и нести свою небольшую ответственность.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P_20171212_1213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600199"/>
            <a:ext cx="8352928" cy="4754895"/>
          </a:xfrm>
        </p:spPr>
      </p:pic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404664"/>
            <a:ext cx="83632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Кудриной Соне купили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джунгарского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хомячка, 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которого и принесли к нам в гости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Соня рассказала, что его зовут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Хомка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небольшого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размера, и он никогда не вырастет большим. На воле хомяки живут в глубоких подземных норах на лугах или полях.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P_20171212_12231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508104" y="1466242"/>
            <a:ext cx="2880320" cy="5120569"/>
          </a:xfrm>
        </p:spPr>
      </p:pic>
      <p:pic>
        <p:nvPicPr>
          <p:cNvPr id="18434" name="Picture 2" descr="http://tedxlviv.com/images/2012-06-05/xomyak-obyknovennyj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717032"/>
            <a:ext cx="4071301" cy="2787738"/>
          </a:xfrm>
          <a:prstGeom prst="rect">
            <a:avLst/>
          </a:prstGeom>
          <a:noFill/>
        </p:spPr>
      </p:pic>
      <p:pic>
        <p:nvPicPr>
          <p:cNvPr id="18436" name="Picture 4" descr="http://wildfrontier.ru/wp-content/uploads/2015/11/Obyknovennyj-homyak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1484784"/>
            <a:ext cx="3224717" cy="2093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73416" cy="1944216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домашних условиях хомячка содержат в клетке с толстой сеткой, мелкую металлическую сетку он перегрызет – поэтому их еще называют грызунами, они все грызут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Содержимое 11" descr="P_20171212_12154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916832"/>
            <a:ext cx="7499176" cy="42182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640960" cy="72008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Людям понравился этот зверек, и они приручили его. Чтобы скрасить жизнь хомячкам, мы должны их не обижать, постоянно заботиться о них, вовремя кормить тем, что они любят.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Содержимое 10" descr="P_20171212_12214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584" y="1700808"/>
            <a:ext cx="3168352" cy="2271713"/>
          </a:xfrm>
        </p:spPr>
      </p:pic>
      <p:pic>
        <p:nvPicPr>
          <p:cNvPr id="13" name="Содержимое 12" descr="P_20171212_12220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20072" y="1628800"/>
            <a:ext cx="3102496" cy="2271713"/>
          </a:xfrm>
        </p:spPr>
      </p:pic>
      <p:pic>
        <p:nvPicPr>
          <p:cNvPr id="30722" name="Picture 2" descr="C:\Users\Admin\Desktop\животные в гостях\хомячок в гостях\P_20171212_1217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573016"/>
            <a:ext cx="5504611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568952" cy="796950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Ребята с интересом рассмотрели его, на голове два маленьких полукруглых уха, два круглых черненьких, блестящих,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выпуклых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глаза; овальная подвижная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мордочка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мордочке усики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вибриссы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xnihilo.pagesperso-orange.fr/Publipic/Animals/imgcol/_00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05064"/>
            <a:ext cx="3168352" cy="2592288"/>
          </a:xfrm>
          <a:prstGeom prst="rect">
            <a:avLst/>
          </a:prstGeom>
          <a:noFill/>
        </p:spPr>
      </p:pic>
      <p:pic>
        <p:nvPicPr>
          <p:cNvPr id="31748" name="Picture 4" descr="http://poradu.pp.ua/uploads/posts/2015-02/dzhungarskiy-homyak-foto-doglyad-ta-utrimannya-v-domashnh-umovah_654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772816"/>
            <a:ext cx="3333022" cy="2088232"/>
          </a:xfrm>
          <a:prstGeom prst="rect">
            <a:avLst/>
          </a:prstGeom>
          <a:noFill/>
        </p:spPr>
      </p:pic>
      <p:pic>
        <p:nvPicPr>
          <p:cNvPr id="31750" name="Picture 6" descr="http://myhauze.ru/wp-content/posts/2015-07/1437284762_dzhungariki-v-domashnih-usloviyah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717032"/>
            <a:ext cx="3240360" cy="2850160"/>
          </a:xfrm>
          <a:prstGeom prst="rect">
            <a:avLst/>
          </a:prstGeom>
          <a:noFill/>
        </p:spPr>
      </p:pic>
      <p:pic>
        <p:nvPicPr>
          <p:cNvPr id="31752" name="Picture 8" descr="http://zhenskayadolya.ru/wp-content/uploads/2016/11/contents_rodent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4293096"/>
            <a:ext cx="1800200" cy="2232248"/>
          </a:xfrm>
          <a:prstGeom prst="rect">
            <a:avLst/>
          </a:prstGeom>
          <a:noFill/>
        </p:spPr>
      </p:pic>
      <p:pic>
        <p:nvPicPr>
          <p:cNvPr id="31754" name="Picture 10" descr="http://ic.pics.livejournal.com/dvernaya_moda/45906937/226213/226213_original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772816"/>
            <a:ext cx="3115171" cy="1832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хотели подержать хомячка!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P_20171212_12224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528" y="2564904"/>
            <a:ext cx="1800200" cy="3993307"/>
          </a:xfrm>
        </p:spPr>
      </p:pic>
      <p:pic>
        <p:nvPicPr>
          <p:cNvPr id="9" name="Содержимое 8" descr="P_20171212_12224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195736" y="908720"/>
            <a:ext cx="1728192" cy="3877891"/>
          </a:xfrm>
        </p:spPr>
      </p:pic>
      <p:pic>
        <p:nvPicPr>
          <p:cNvPr id="33794" name="Picture 2" descr="C:\Users\Admin\Desktop\животные в гостях\хомячок в гостях\P_20171212_1223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908720"/>
            <a:ext cx="1656184" cy="3960440"/>
          </a:xfrm>
          <a:prstGeom prst="rect">
            <a:avLst/>
          </a:prstGeom>
          <a:noFill/>
        </p:spPr>
      </p:pic>
      <p:pic>
        <p:nvPicPr>
          <p:cNvPr id="33795" name="Picture 3" descr="C:\Users\Admin\Desktop\животные в гостях\хомячок в гостях\P_20171212_12233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08304" y="2564904"/>
            <a:ext cx="1512168" cy="3885051"/>
          </a:xfrm>
          <a:prstGeom prst="rect">
            <a:avLst/>
          </a:prstGeom>
          <a:noFill/>
        </p:spPr>
      </p:pic>
      <p:pic>
        <p:nvPicPr>
          <p:cNvPr id="33796" name="Picture 4" descr="C:\Users\Admin\Desktop\животные в гостях\хомячок в гостях\на сайт\P_20171212_1223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2852936"/>
            <a:ext cx="151216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56207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Хомячки, очень любят играть!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них есть даже собственный домик!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P_20171212_12291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346228"/>
            <a:ext cx="2664296" cy="4736527"/>
          </a:xfrm>
        </p:spPr>
      </p:pic>
      <p:pic>
        <p:nvPicPr>
          <p:cNvPr id="9" name="Содержимое 8" descr="P_20171212_12191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3203848" y="2060848"/>
            <a:ext cx="2545854" cy="4525963"/>
          </a:xfrm>
        </p:spPr>
      </p:pic>
      <p:pic>
        <p:nvPicPr>
          <p:cNvPr id="34818" name="Picture 2" descr="C:\Users\Admin\Desktop\животные в гостях\хомячок в гостях\на сайт\P_20171212_122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268760"/>
            <a:ext cx="2915816" cy="4779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101</TotalTime>
  <Words>250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Праздник детский 2</vt:lpstr>
      <vt:lpstr>Муниципальное автономное дошкольное образовательное учреждение «Детский сад «Ручеек»</vt:lpstr>
      <vt:lpstr>Слайд 2</vt:lpstr>
      <vt:lpstr>Кудриной Соне купили джунгарского хомячка,   которого и принесли к нам в гости</vt:lpstr>
      <vt:lpstr>Соня рассказала, что его зовут Хомка.  Он небольшого размера, и он никогда не вырастет большим. На воле хомяки живут в глубоких подземных норах на лугах или полях.</vt:lpstr>
      <vt:lpstr>В домашних условиях хомячка содержат в клетке с толстой сеткой, мелкую металлическую сетку он перегрызет – поэтому их еще называют грызунами, они все грызут   </vt:lpstr>
      <vt:lpstr>Людям понравился этот зверек, и они приручили его. Чтобы скрасить жизнь хомячкам, мы должны их не обижать, постоянно заботиться о них, вовремя кормить тем, что они любят.  </vt:lpstr>
      <vt:lpstr>Ребята с интересом рассмотрели его, на голове два маленьких полукруглых уха, два круглых черненьких, блестящих, выпуклых глаза; овальная подвижная мордочка  на мордочке усики (вибриссы). </vt:lpstr>
      <vt:lpstr>Все хотели подержать хомячка!</vt:lpstr>
      <vt:lpstr>Хомячки, очень любят играть!  У них есть даже собственный домик!</vt:lpstr>
      <vt:lpstr>Спасибо семье Кудриных, за познавательный рассказ, мы очень рады такому знакомству </vt:lpstr>
      <vt:lpstr>Все то, чему Вы научите вашего ребенка, останется с ним на всю его жизнь. И, конечно же, хочется научить его всему самому лучшему – доброте, заботе о близких,  любви ко всему живому на Земле.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Admin</cp:lastModifiedBy>
  <cp:revision>11</cp:revision>
  <dcterms:created xsi:type="dcterms:W3CDTF">2018-01-26T02:28:14Z</dcterms:created>
  <dcterms:modified xsi:type="dcterms:W3CDTF">2018-01-26T04:10:06Z</dcterms:modified>
  <cp:category>шаблоны к Powerpoint</cp:category>
</cp:coreProperties>
</file>