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9" r:id="rId4"/>
    <p:sldId id="257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30D"/>
    <a:srgbClr val="FF8811"/>
    <a:srgbClr val="408000"/>
    <a:srgbClr val="858585"/>
    <a:srgbClr val="1C9E23"/>
    <a:srgbClr val="66FF66"/>
    <a:srgbClr val="29C66A"/>
    <a:srgbClr val="F3120D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 autoAdjust="0"/>
    <p:restoredTop sz="94619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Ольга\Рабочий стол\шаблоны\59636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6763" y="3986208"/>
            <a:ext cx="3927237" cy="2871792"/>
          </a:xfrm>
          <a:prstGeom prst="rect">
            <a:avLst/>
          </a:prstGeom>
          <a:noFill/>
        </p:spPr>
      </p:pic>
      <p:pic>
        <p:nvPicPr>
          <p:cNvPr id="2050" name="Picture 2" descr="C:\Documents and Settings\Ольга\Рабочий стол\шаблоны\e8dc6eдд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63839" cy="328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Ольга\Рабочий стол\шаблоны\59636бб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35618"/>
            <a:ext cx="5500694" cy="4022382"/>
          </a:xfrm>
          <a:prstGeom prst="rect">
            <a:avLst/>
          </a:prstGeom>
          <a:noFill/>
        </p:spPr>
      </p:pic>
      <p:pic>
        <p:nvPicPr>
          <p:cNvPr id="3074" name="Picture 2" descr="C:\Documents and Settings\Ольга\Рабочий стол\шаблоны\e8dc6e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545" y="0"/>
            <a:ext cx="2350455" cy="2605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Ольга\Рабочий стол\шаблоны\59636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6763" y="3986208"/>
            <a:ext cx="3927237" cy="2871792"/>
          </a:xfrm>
          <a:prstGeom prst="rect">
            <a:avLst/>
          </a:prstGeom>
          <a:noFill/>
        </p:spPr>
      </p:pic>
      <p:pic>
        <p:nvPicPr>
          <p:cNvPr id="7" name="Picture 2" descr="C:\Documents and Settings\Ольга\Рабочий стол\шаблоны\e8dc6eдд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63839" cy="328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Ольга\Рабочий стол\шаблоны\59636бб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14818"/>
            <a:ext cx="3614608" cy="2643182"/>
          </a:xfrm>
          <a:prstGeom prst="rect">
            <a:avLst/>
          </a:prstGeom>
          <a:noFill/>
        </p:spPr>
      </p:pic>
      <p:pic>
        <p:nvPicPr>
          <p:cNvPr id="8" name="Picture 2" descr="C:\Documents and Settings\Ольга\Рабочий стол\шаблоны\e8dc6e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545" y="0"/>
            <a:ext cx="2350455" cy="2605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Documents and Settings\Ольга\Рабочий стол\шаблоны\59636бб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14818"/>
            <a:ext cx="3614608" cy="2643182"/>
          </a:xfrm>
          <a:prstGeom prst="rect">
            <a:avLst/>
          </a:prstGeom>
          <a:noFill/>
        </p:spPr>
      </p:pic>
      <p:pic>
        <p:nvPicPr>
          <p:cNvPr id="10" name="Picture 2" descr="C:\Documents and Settings\Ольга\Рабочий стол\шаблоны\e8dc6e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545" y="0"/>
            <a:ext cx="2350455" cy="2605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Documents and Settings\Ольга\Рабочий стол\шаблоны\59636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6763" y="3986208"/>
            <a:ext cx="3927237" cy="2871792"/>
          </a:xfrm>
          <a:prstGeom prst="rect">
            <a:avLst/>
          </a:prstGeom>
          <a:noFill/>
        </p:spPr>
      </p:pic>
      <p:pic>
        <p:nvPicPr>
          <p:cNvPr id="6" name="Picture 2" descr="C:\Documents and Settings\Ольга\Рабочий стол\шаблоны\e8dc6eдд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63839" cy="328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Ольга\Рабочий стол\шаблоны\59636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6763" y="3986208"/>
            <a:ext cx="3927237" cy="2871792"/>
          </a:xfrm>
          <a:prstGeom prst="rect">
            <a:avLst/>
          </a:prstGeom>
          <a:noFill/>
        </p:spPr>
      </p:pic>
      <p:pic>
        <p:nvPicPr>
          <p:cNvPr id="5" name="Picture 2" descr="C:\Documents and Settings\Ольга\Рабочий стол\шаблоны\e8dc6eдд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63839" cy="3286100"/>
          </a:xfrm>
          <a:prstGeom prst="rect">
            <a:avLst/>
          </a:prstGeom>
          <a:noFill/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Ольга\Рабочий стол\шаблоны\59636бб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31140"/>
            <a:ext cx="5643570" cy="4126860"/>
          </a:xfrm>
          <a:prstGeom prst="rect">
            <a:avLst/>
          </a:prstGeom>
          <a:noFill/>
        </p:spPr>
      </p:pic>
      <p:pic>
        <p:nvPicPr>
          <p:cNvPr id="8" name="Picture 2" descr="C:\Documents and Settings\Ольга\Рабочий стол\шаблоны\e8dc6e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545" y="0"/>
            <a:ext cx="2350455" cy="26050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Documents and Settings\Ольга\Рабочий стол\шаблоны\59636a54135f.g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6763" y="3986208"/>
            <a:ext cx="3927237" cy="2871792"/>
          </a:xfrm>
          <a:prstGeom prst="rect">
            <a:avLst/>
          </a:prstGeom>
          <a:noFill/>
        </p:spPr>
      </p:pic>
      <p:pic>
        <p:nvPicPr>
          <p:cNvPr id="8" name="Picture 2" descr="C:\Documents and Settings\Ольга\Рабочий стол\шаблоны\e8dc6eдд0567bf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63839" cy="328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D855B-2684-457B-AE38-D15690FA674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D855B-2684-457B-AE38-D15690FA674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3470B-0986-4515-BE9D-8A5163093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b="1" i="1" kern="1200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i="1" kern="1200" cap="none" spc="0">
          <a:ln w="3175" cmpd="sng">
            <a:solidFill>
              <a:schemeClr val="accent4">
                <a:lumMod val="50000"/>
              </a:schemeClr>
            </a:solidFill>
            <a:prstDash val="solid"/>
            <a:miter lim="800000"/>
          </a:ln>
          <a:solidFill>
            <a:schemeClr val="accent4">
              <a:lumMod val="60000"/>
              <a:lumOff val="4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i="1" kern="1200" cap="none" spc="0">
          <a:ln w="3175" cmpd="sng">
            <a:solidFill>
              <a:schemeClr val="accent4">
                <a:lumMod val="50000"/>
              </a:schemeClr>
            </a:solidFill>
            <a:prstDash val="solid"/>
            <a:miter lim="800000"/>
          </a:ln>
          <a:solidFill>
            <a:schemeClr val="accent4">
              <a:lumMod val="60000"/>
              <a:lumOff val="4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i="1" kern="1200" cap="none" spc="0">
          <a:ln w="3175" cmpd="sng">
            <a:solidFill>
              <a:schemeClr val="accent4">
                <a:lumMod val="50000"/>
              </a:schemeClr>
            </a:solidFill>
            <a:prstDash val="solid"/>
            <a:miter lim="800000"/>
          </a:ln>
          <a:solidFill>
            <a:schemeClr val="accent4">
              <a:lumMod val="60000"/>
              <a:lumOff val="4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i="1" kern="1200" cap="none" spc="0">
          <a:ln w="3175" cmpd="sng">
            <a:solidFill>
              <a:schemeClr val="accent4">
                <a:lumMod val="50000"/>
              </a:schemeClr>
            </a:solidFill>
            <a:prstDash val="solid"/>
            <a:miter lim="800000"/>
          </a:ln>
          <a:solidFill>
            <a:schemeClr val="accent4">
              <a:lumMod val="60000"/>
              <a:lumOff val="4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i="1" kern="1200" cap="none" spc="0">
          <a:ln w="3175" cmpd="sng">
            <a:solidFill>
              <a:schemeClr val="accent4">
                <a:lumMod val="50000"/>
              </a:schemeClr>
            </a:solidFill>
            <a:prstDash val="solid"/>
            <a:miter lim="800000"/>
          </a:ln>
          <a:solidFill>
            <a:schemeClr val="accent4">
              <a:lumMod val="60000"/>
              <a:lumOff val="4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9058" y="785794"/>
            <a:ext cx="5057788" cy="1635094"/>
          </a:xfrm>
        </p:spPr>
        <p:txBody>
          <a:bodyPr>
            <a:normAutofit/>
          </a:bodyPr>
          <a:lstStyle/>
          <a:p>
            <a:r>
              <a:rPr lang="ru-RU" sz="6600" i="0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Где живут</a:t>
            </a:r>
            <a:endParaRPr lang="ru-RU" sz="6600" i="0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4221088"/>
            <a:ext cx="405598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Автор: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Социальный педагог </a:t>
            </a:r>
          </a:p>
          <a:p>
            <a:pPr algn="ctr"/>
            <a:r>
              <a:rPr lang="ru-RU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Колпакова</a:t>
            </a: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Г.Г.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716016" y="836712"/>
            <a:ext cx="4608512" cy="5184575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i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Кто такие </a:t>
            </a:r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витамины?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Для чего проникли в лук,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молоко и в мандарины,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черный хлеб, в морковь, в урюк?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Рассмотрю-ка их в окрошке,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Через дедовы очки -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Кто они? Соринки? Мошки?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Человечки? Паучки?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Может в перце и петрушке,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Незаметные на взгляд,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Очень маленькие пушки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 бактериям палят?!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Если так, то Витамины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Мне нужны наверняка -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Съем на полдник мандарины,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ночь выпью молока!	</a:t>
            </a:r>
          </a:p>
          <a:p>
            <a:endParaRPr lang="ru-RU" sz="1800" i="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461963" y="-56142"/>
            <a:ext cx="2286001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i="1" dirty="0">
                <a:ln w="3175" cmpd="sng">
                  <a:solidFill>
                    <a:srgbClr val="10CF9B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0B9B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lvl="0">
              <a:spcBef>
                <a:spcPct val="20000"/>
              </a:spcBef>
            </a:pPr>
            <a:endParaRPr lang="ru-RU" sz="1400" b="1" i="1" dirty="0">
              <a:ln w="3175" cmpd="sng">
                <a:solidFill>
                  <a:srgbClr val="10CF9B">
                    <a:lumMod val="50000"/>
                  </a:srgbClr>
                </a:solidFill>
                <a:prstDash val="solid"/>
                <a:miter lim="800000"/>
              </a:ln>
              <a:solidFill>
                <a:srgbClr val="FF73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5747" y="926501"/>
            <a:ext cx="4750761" cy="3563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0319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9552" y="404664"/>
            <a:ext cx="4536504" cy="4691063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ru-RU" sz="1800" i="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800" i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итамины </a:t>
            </a:r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нам полезны,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Это точно знаю.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Только их не из таблеток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Я употребляю.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Получаю их из пищи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Вкусной и полезной.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Где же прячутся они?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Очень интересно.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Объясняет мама мне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Они прячутся везде.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Ты из фруктов, овощей,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Получай </a:t>
            </a:r>
            <a:r>
              <a:rPr lang="ru-RU" sz="1800" i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их поскорей.</a:t>
            </a:r>
            <a:endParaRPr lang="ru-RU" sz="1800" i="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461963" y="-56142"/>
            <a:ext cx="2286001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i="1" dirty="0">
                <a:ln w="3175" cmpd="sng">
                  <a:solidFill>
                    <a:srgbClr val="10CF9B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0B9B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lvl="0">
              <a:spcBef>
                <a:spcPct val="20000"/>
              </a:spcBef>
            </a:pPr>
            <a:endParaRPr lang="ru-RU" sz="1400" b="1" i="1" dirty="0">
              <a:ln w="3175" cmpd="sng">
                <a:solidFill>
                  <a:srgbClr val="10CF9B">
                    <a:lumMod val="50000"/>
                  </a:srgbClr>
                </a:solidFill>
                <a:prstDash val="solid"/>
                <a:miter lim="800000"/>
              </a:ln>
              <a:solidFill>
                <a:srgbClr val="FF73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3928" y="836711"/>
            <a:ext cx="3960440" cy="5251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449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292080" y="692696"/>
            <a:ext cx="4680520" cy="5184575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i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Растут </a:t>
            </a:r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у тёти Зины 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Живые витамины.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Витамины разные: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Зелёные и красные.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Все они, от «А» до «У»,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 огороде на виду.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Все, как Солнце, нужные,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Красивые и дружные.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Висит горох на грядке,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Вкуснее шоколадки.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Морковь и сельдерей,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Что может быть важней?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Витамины высший сорт,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Не фазенда, а курорт.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Живые витамины 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Растут у тёти Зины,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Мы их на именины 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Собрали две корзины!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461963" y="-56142"/>
            <a:ext cx="2286001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i="1" dirty="0">
                <a:ln w="3175" cmpd="sng">
                  <a:solidFill>
                    <a:srgbClr val="10CF9B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0B9B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lvl="0">
              <a:spcBef>
                <a:spcPct val="20000"/>
              </a:spcBef>
            </a:pPr>
            <a:endParaRPr lang="ru-RU" sz="1400" b="1" i="1" dirty="0">
              <a:ln w="3175" cmpd="sng">
                <a:solidFill>
                  <a:srgbClr val="10CF9B">
                    <a:lumMod val="50000"/>
                  </a:srgbClr>
                </a:solidFill>
                <a:prstDash val="solid"/>
                <a:miter lim="800000"/>
              </a:ln>
              <a:solidFill>
                <a:srgbClr val="FF73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404664"/>
            <a:ext cx="3528392" cy="4820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018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44008" y="836712"/>
            <a:ext cx="4248472" cy="5184575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Много всяких витаминов 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Есть в шкафу у тети Нины.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Выбирай, как на витрине,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витаминном магазине.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Кроме яблок есть варенье,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Витаминное печенье!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чашке – ягодки малины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(в них ведь тоже витамины!)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Есть на ветке виноград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ему я очень рад,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Но вот тянется рука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 витамину с буквой «Ка».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Потому что всем известно – 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Съесть его всегда полезно.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Этот сладкий, разноцветный</a:t>
            </a:r>
          </a:p>
          <a:p>
            <a:r>
              <a:rPr lang="ru-RU" sz="18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Витаминчик мой </a:t>
            </a:r>
            <a:r>
              <a:rPr lang="ru-RU" sz="1800" i="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конфетный!</a:t>
            </a:r>
            <a:endParaRPr lang="ru-RU" sz="1800" i="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461963" y="-56142"/>
            <a:ext cx="2286001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i="1" dirty="0">
                <a:ln w="3175" cmpd="sng">
                  <a:solidFill>
                    <a:srgbClr val="10CF9B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0B9B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lvl="0">
              <a:spcBef>
                <a:spcPct val="20000"/>
              </a:spcBef>
            </a:pPr>
            <a:endParaRPr lang="ru-RU" sz="1400" b="1" i="1" dirty="0">
              <a:ln w="3175" cmpd="sng">
                <a:solidFill>
                  <a:srgbClr val="10CF9B">
                    <a:lumMod val="50000"/>
                  </a:srgbClr>
                </a:solidFill>
                <a:prstDash val="solid"/>
                <a:miter lim="800000"/>
              </a:ln>
              <a:solidFill>
                <a:srgbClr val="FF73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179512" y="831157"/>
            <a:ext cx="4248472" cy="3008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5450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9552" y="227012"/>
            <a:ext cx="5040560" cy="3816424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банане и йогурте,</a:t>
            </a:r>
          </a:p>
          <a:p>
            <a:r>
              <a:rPr lang="ru-RU" sz="24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горстке малины-</a:t>
            </a:r>
          </a:p>
          <a:p>
            <a:r>
              <a:rPr lang="ru-RU" sz="24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Повсюду чудесные</a:t>
            </a:r>
          </a:p>
          <a:p>
            <a:r>
              <a:rPr lang="ru-RU" sz="24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Есть витамины.</a:t>
            </a:r>
          </a:p>
          <a:p>
            <a:r>
              <a:rPr lang="ru-RU" sz="24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Они берегут нас</a:t>
            </a:r>
          </a:p>
          <a:p>
            <a:r>
              <a:rPr lang="ru-RU" sz="24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От всяких болезней.</a:t>
            </a:r>
          </a:p>
          <a:p>
            <a:r>
              <a:rPr lang="ru-RU" sz="24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Чем больше их в пище,</a:t>
            </a:r>
          </a:p>
          <a:p>
            <a:r>
              <a:rPr lang="ru-RU" sz="2400" i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Тем пища полезней.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461963" y="-56142"/>
            <a:ext cx="2286001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i="1" dirty="0">
                <a:ln w="3175" cmpd="sng">
                  <a:solidFill>
                    <a:srgbClr val="10CF9B">
                      <a:lumMod val="50000"/>
                    </a:srgbClr>
                  </a:solidFill>
                  <a:prstDash val="solid"/>
                  <a:miter lim="800000"/>
                </a:ln>
                <a:solidFill>
                  <a:srgbClr val="0B9B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lvl="0">
              <a:spcBef>
                <a:spcPct val="20000"/>
              </a:spcBef>
            </a:pPr>
            <a:endParaRPr lang="ru-RU" sz="1400" b="1" i="1" dirty="0">
              <a:ln w="3175" cmpd="sng">
                <a:solidFill>
                  <a:srgbClr val="10CF9B">
                    <a:lumMod val="50000"/>
                  </a:srgbClr>
                </a:solidFill>
                <a:prstDash val="solid"/>
                <a:miter lim="800000"/>
              </a:ln>
              <a:solidFill>
                <a:srgbClr val="FF73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731908" y="1604798"/>
            <a:ext cx="5568619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465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C024268349991">
  <a:themeElements>
    <a:clrScheme name="Другая">
      <a:dk1>
        <a:srgbClr val="0B9B74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FFC0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D50368B-A24A-4064-AE29-37C8BB73B10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TC024268349991</Template>
  <TotalTime>193</TotalTime>
  <Words>332</Words>
  <Application>Microsoft Office PowerPoint</Application>
  <PresentationFormat>Экран (4:3)</PresentationFormat>
  <Paragraphs>80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Constantia</vt:lpstr>
      <vt:lpstr>TC024268349991</vt:lpstr>
      <vt:lpstr>Где живут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фрукты</dc:title>
  <dc:creator>Софья</dc:creator>
  <cp:keywords/>
  <cp:lastModifiedBy>Софья</cp:lastModifiedBy>
  <cp:revision>58</cp:revision>
  <dcterms:modified xsi:type="dcterms:W3CDTF">2018-01-26T08:43:09Z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TC024268349991</vt:lpwstr>
  </property>
</Properties>
</file>