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58" r:id="rId4"/>
    <p:sldId id="261" r:id="rId5"/>
    <p:sldId id="259" r:id="rId6"/>
    <p:sldId id="257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ECE0C9-3D6A-45BC-8602-71D858E10733}" type="doc">
      <dgm:prSet loTypeId="urn:microsoft.com/office/officeart/2005/8/layout/gear1" loCatId="process" qsTypeId="urn:microsoft.com/office/officeart/2005/8/quickstyle/simple3" qsCatId="simple" csTypeId="urn:microsoft.com/office/officeart/2005/8/colors/accent1_2" csCatId="accent1" phldr="1"/>
      <dgm:spPr/>
    </dgm:pt>
    <dgm:pt modelId="{C47919A7-53E0-4CC2-B7FC-288C899A9CCD}">
      <dgm:prSet phldrT="[Текст]" custT="1"/>
      <dgm:spPr/>
      <dgm:t>
        <a:bodyPr/>
        <a:lstStyle/>
        <a:p>
          <a:r>
            <a:rPr lang="ru-RU" sz="4800" dirty="0" smtClean="0"/>
            <a:t>Имидж</a:t>
          </a:r>
          <a:endParaRPr lang="ru-RU" sz="4800" dirty="0"/>
        </a:p>
      </dgm:t>
    </dgm:pt>
    <dgm:pt modelId="{1E492627-C5B8-4BAE-93E4-0270BA2027AD}" type="parTrans" cxnId="{4721D145-8D30-403C-982A-B6C8FD8E1CE7}">
      <dgm:prSet/>
      <dgm:spPr/>
      <dgm:t>
        <a:bodyPr/>
        <a:lstStyle/>
        <a:p>
          <a:endParaRPr lang="ru-RU"/>
        </a:p>
      </dgm:t>
    </dgm:pt>
    <dgm:pt modelId="{7350408F-CA9A-499D-B6E7-8E16555034C0}" type="sibTrans" cxnId="{4721D145-8D30-403C-982A-B6C8FD8E1CE7}">
      <dgm:prSet/>
      <dgm:spPr/>
      <dgm:t>
        <a:bodyPr/>
        <a:lstStyle/>
        <a:p>
          <a:endParaRPr lang="ru-RU"/>
        </a:p>
      </dgm:t>
    </dgm:pt>
    <dgm:pt modelId="{1AB4BF0D-95E1-4526-A8C4-B540FF11381B}">
      <dgm:prSet phldrT="[Текст]" custT="1"/>
      <dgm:spPr/>
      <dgm:t>
        <a:bodyPr/>
        <a:lstStyle/>
        <a:p>
          <a:r>
            <a:rPr lang="ru-RU" sz="1800" dirty="0" smtClean="0"/>
            <a:t>Индивидуальные особенности</a:t>
          </a:r>
          <a:endParaRPr lang="ru-RU" sz="1800" dirty="0"/>
        </a:p>
      </dgm:t>
    </dgm:pt>
    <dgm:pt modelId="{4F6A03DC-258D-4A30-B001-1AB7180B0683}" type="parTrans" cxnId="{4E1B3D8C-A916-41EF-8A24-8B49ACF34F72}">
      <dgm:prSet/>
      <dgm:spPr/>
      <dgm:t>
        <a:bodyPr/>
        <a:lstStyle/>
        <a:p>
          <a:endParaRPr lang="ru-RU"/>
        </a:p>
      </dgm:t>
    </dgm:pt>
    <dgm:pt modelId="{67D65F05-5C21-438A-B4D5-C27F1727F60A}" type="sibTrans" cxnId="{4E1B3D8C-A916-41EF-8A24-8B49ACF34F72}">
      <dgm:prSet/>
      <dgm:spPr/>
      <dgm:t>
        <a:bodyPr/>
        <a:lstStyle/>
        <a:p>
          <a:endParaRPr lang="ru-RU"/>
        </a:p>
      </dgm:t>
    </dgm:pt>
    <dgm:pt modelId="{E4899C9E-462C-4A9C-B878-664D850D69C1}">
      <dgm:prSet phldrT="[Текст]"/>
      <dgm:spPr/>
      <dgm:t>
        <a:bodyPr/>
        <a:lstStyle/>
        <a:p>
          <a:r>
            <a:rPr lang="ru-RU" dirty="0" smtClean="0"/>
            <a:t>Общечеловеческие ценности</a:t>
          </a:r>
          <a:endParaRPr lang="ru-RU" dirty="0"/>
        </a:p>
      </dgm:t>
    </dgm:pt>
    <dgm:pt modelId="{06F0E524-7C15-4CAB-BE52-FE7C86B767A8}" type="parTrans" cxnId="{B85F665D-2EE7-4BEC-8CE3-CC9CD757E59D}">
      <dgm:prSet/>
      <dgm:spPr/>
      <dgm:t>
        <a:bodyPr/>
        <a:lstStyle/>
        <a:p>
          <a:endParaRPr lang="ru-RU"/>
        </a:p>
      </dgm:t>
    </dgm:pt>
    <dgm:pt modelId="{D4076738-D90E-4B0B-96B9-6EA42FADCF75}" type="sibTrans" cxnId="{B85F665D-2EE7-4BEC-8CE3-CC9CD757E59D}">
      <dgm:prSet/>
      <dgm:spPr/>
      <dgm:t>
        <a:bodyPr/>
        <a:lstStyle/>
        <a:p>
          <a:endParaRPr lang="ru-RU"/>
        </a:p>
      </dgm:t>
    </dgm:pt>
    <dgm:pt modelId="{ACE22CFA-1A98-4807-8E6E-B75E02DBEFB5}" type="pres">
      <dgm:prSet presAssocID="{BBECE0C9-3D6A-45BC-8602-71D858E1073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320F96A-44CF-46D4-8E31-07C07FA8DE4C}" type="pres">
      <dgm:prSet presAssocID="{C47919A7-53E0-4CC2-B7FC-288C899A9CCD}" presName="gear1" presStyleLbl="node1" presStyleIdx="0" presStyleCnt="3" custLinFactNeighborX="8061" custLinFactNeighborY="-7570">
        <dgm:presLayoutVars>
          <dgm:chMax val="1"/>
          <dgm:bulletEnabled val="1"/>
        </dgm:presLayoutVars>
      </dgm:prSet>
      <dgm:spPr/>
    </dgm:pt>
    <dgm:pt modelId="{CD8DC55E-C4AB-4604-AB9A-F51D57E267F9}" type="pres">
      <dgm:prSet presAssocID="{C47919A7-53E0-4CC2-B7FC-288C899A9CCD}" presName="gear1srcNode" presStyleLbl="node1" presStyleIdx="0" presStyleCnt="3"/>
      <dgm:spPr/>
    </dgm:pt>
    <dgm:pt modelId="{2461C8BF-FFD9-4203-B5AA-27ACB4D67B29}" type="pres">
      <dgm:prSet presAssocID="{C47919A7-53E0-4CC2-B7FC-288C899A9CCD}" presName="gear1dstNode" presStyleLbl="node1" presStyleIdx="0" presStyleCnt="3"/>
      <dgm:spPr/>
    </dgm:pt>
    <dgm:pt modelId="{CF3DBC23-7A25-490A-A8CE-13ACA89465EE}" type="pres">
      <dgm:prSet presAssocID="{1AB4BF0D-95E1-4526-A8C4-B540FF11381B}" presName="gear2" presStyleLbl="node1" presStyleIdx="1" presStyleCnt="3" custScaleX="136239" custScaleY="122356" custLinFactNeighborX="-14369" custLinFactNeighborY="7406">
        <dgm:presLayoutVars>
          <dgm:chMax val="1"/>
          <dgm:bulletEnabled val="1"/>
        </dgm:presLayoutVars>
      </dgm:prSet>
      <dgm:spPr/>
    </dgm:pt>
    <dgm:pt modelId="{6A7364F2-B687-458E-A30F-BE19323E3F46}" type="pres">
      <dgm:prSet presAssocID="{1AB4BF0D-95E1-4526-A8C4-B540FF11381B}" presName="gear2srcNode" presStyleLbl="node1" presStyleIdx="1" presStyleCnt="3"/>
      <dgm:spPr/>
    </dgm:pt>
    <dgm:pt modelId="{764474CD-F646-4C7F-811F-1E4C9E7A2B3A}" type="pres">
      <dgm:prSet presAssocID="{1AB4BF0D-95E1-4526-A8C4-B540FF11381B}" presName="gear2dstNode" presStyleLbl="node1" presStyleIdx="1" presStyleCnt="3"/>
      <dgm:spPr/>
    </dgm:pt>
    <dgm:pt modelId="{1D12AF5A-88F7-41C5-89BB-9092B3F7CCD7}" type="pres">
      <dgm:prSet presAssocID="{E4899C9E-462C-4A9C-B878-664D850D69C1}" presName="gear3" presStyleLbl="node1" presStyleIdx="2" presStyleCnt="3" custScaleX="120729" custScaleY="114164"/>
      <dgm:spPr/>
    </dgm:pt>
    <dgm:pt modelId="{710DCFDA-405C-48E5-9BB7-B4F65FDFAC55}" type="pres">
      <dgm:prSet presAssocID="{E4899C9E-462C-4A9C-B878-664D850D69C1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DA99355-7D01-461C-AF18-22C5FF75EE6B}" type="pres">
      <dgm:prSet presAssocID="{E4899C9E-462C-4A9C-B878-664D850D69C1}" presName="gear3srcNode" presStyleLbl="node1" presStyleIdx="2" presStyleCnt="3"/>
      <dgm:spPr/>
    </dgm:pt>
    <dgm:pt modelId="{A6381ADA-0242-4BB5-94CD-2AE4B150FAF2}" type="pres">
      <dgm:prSet presAssocID="{E4899C9E-462C-4A9C-B878-664D850D69C1}" presName="gear3dstNode" presStyleLbl="node1" presStyleIdx="2" presStyleCnt="3"/>
      <dgm:spPr/>
    </dgm:pt>
    <dgm:pt modelId="{485F39B3-3718-4655-ACF1-42962B054351}" type="pres">
      <dgm:prSet presAssocID="{7350408F-CA9A-499D-B6E7-8E16555034C0}" presName="connector1" presStyleLbl="sibTrans2D1" presStyleIdx="0" presStyleCnt="3"/>
      <dgm:spPr/>
    </dgm:pt>
    <dgm:pt modelId="{95AC54CB-E761-4B10-9AD4-CCFB99ECE30C}" type="pres">
      <dgm:prSet presAssocID="{67D65F05-5C21-438A-B4D5-C27F1727F60A}" presName="connector2" presStyleLbl="sibTrans2D1" presStyleIdx="1" presStyleCnt="3" custLinFactNeighborX="-31783" custLinFactNeighborY="-5595"/>
      <dgm:spPr/>
    </dgm:pt>
    <dgm:pt modelId="{5A068282-38C3-46D1-ADFC-4BA0DDF29E7A}" type="pres">
      <dgm:prSet presAssocID="{D4076738-D90E-4B0B-96B9-6EA42FADCF75}" presName="connector3" presStyleLbl="sibTrans2D1" presStyleIdx="2" presStyleCnt="3" custLinFactNeighborX="-20653" custLinFactNeighborY="-7742"/>
      <dgm:spPr/>
    </dgm:pt>
  </dgm:ptLst>
  <dgm:cxnLst>
    <dgm:cxn modelId="{0B5F3104-C20B-4145-AE13-CDCA24125683}" type="presOf" srcId="{C47919A7-53E0-4CC2-B7FC-288C899A9CCD}" destId="{2461C8BF-FFD9-4203-B5AA-27ACB4D67B29}" srcOrd="2" destOrd="0" presId="urn:microsoft.com/office/officeart/2005/8/layout/gear1"/>
    <dgm:cxn modelId="{89A55167-AC39-4180-B3D6-830C5392CAE4}" type="presOf" srcId="{E4899C9E-462C-4A9C-B878-664D850D69C1}" destId="{ADA99355-7D01-461C-AF18-22C5FF75EE6B}" srcOrd="2" destOrd="0" presId="urn:microsoft.com/office/officeart/2005/8/layout/gear1"/>
    <dgm:cxn modelId="{E54592C9-CDAE-4A53-B009-AAB1F76756FF}" type="presOf" srcId="{C47919A7-53E0-4CC2-B7FC-288C899A9CCD}" destId="{D320F96A-44CF-46D4-8E31-07C07FA8DE4C}" srcOrd="0" destOrd="0" presId="urn:microsoft.com/office/officeart/2005/8/layout/gear1"/>
    <dgm:cxn modelId="{38C2FFA4-E54E-43FA-A78E-E78202C1E700}" type="presOf" srcId="{BBECE0C9-3D6A-45BC-8602-71D858E10733}" destId="{ACE22CFA-1A98-4807-8E6E-B75E02DBEFB5}" srcOrd="0" destOrd="0" presId="urn:microsoft.com/office/officeart/2005/8/layout/gear1"/>
    <dgm:cxn modelId="{D8AF51B3-263B-4C2B-B5A6-3E4F55729FA5}" type="presOf" srcId="{1AB4BF0D-95E1-4526-A8C4-B540FF11381B}" destId="{CF3DBC23-7A25-490A-A8CE-13ACA89465EE}" srcOrd="0" destOrd="0" presId="urn:microsoft.com/office/officeart/2005/8/layout/gear1"/>
    <dgm:cxn modelId="{94B60163-1357-4402-8A61-D108BA2B4924}" type="presOf" srcId="{1AB4BF0D-95E1-4526-A8C4-B540FF11381B}" destId="{6A7364F2-B687-458E-A30F-BE19323E3F46}" srcOrd="1" destOrd="0" presId="urn:microsoft.com/office/officeart/2005/8/layout/gear1"/>
    <dgm:cxn modelId="{047780DB-7796-43B4-A321-444BAB2D5BBB}" type="presOf" srcId="{1AB4BF0D-95E1-4526-A8C4-B540FF11381B}" destId="{764474CD-F646-4C7F-811F-1E4C9E7A2B3A}" srcOrd="2" destOrd="0" presId="urn:microsoft.com/office/officeart/2005/8/layout/gear1"/>
    <dgm:cxn modelId="{E3958E22-0C9B-4B81-ABF0-B16C5B8FF60D}" type="presOf" srcId="{D4076738-D90E-4B0B-96B9-6EA42FADCF75}" destId="{5A068282-38C3-46D1-ADFC-4BA0DDF29E7A}" srcOrd="0" destOrd="0" presId="urn:microsoft.com/office/officeart/2005/8/layout/gear1"/>
    <dgm:cxn modelId="{38A4BF04-A255-4A8A-BB9F-32CD99E99532}" type="presOf" srcId="{E4899C9E-462C-4A9C-B878-664D850D69C1}" destId="{A6381ADA-0242-4BB5-94CD-2AE4B150FAF2}" srcOrd="3" destOrd="0" presId="urn:microsoft.com/office/officeart/2005/8/layout/gear1"/>
    <dgm:cxn modelId="{4E1B3D8C-A916-41EF-8A24-8B49ACF34F72}" srcId="{BBECE0C9-3D6A-45BC-8602-71D858E10733}" destId="{1AB4BF0D-95E1-4526-A8C4-B540FF11381B}" srcOrd="1" destOrd="0" parTransId="{4F6A03DC-258D-4A30-B001-1AB7180B0683}" sibTransId="{67D65F05-5C21-438A-B4D5-C27F1727F60A}"/>
    <dgm:cxn modelId="{B85F665D-2EE7-4BEC-8CE3-CC9CD757E59D}" srcId="{BBECE0C9-3D6A-45BC-8602-71D858E10733}" destId="{E4899C9E-462C-4A9C-B878-664D850D69C1}" srcOrd="2" destOrd="0" parTransId="{06F0E524-7C15-4CAB-BE52-FE7C86B767A8}" sibTransId="{D4076738-D90E-4B0B-96B9-6EA42FADCF75}"/>
    <dgm:cxn modelId="{0EEAFBDA-5E34-4765-8D79-6ADB89C20DCC}" type="presOf" srcId="{E4899C9E-462C-4A9C-B878-664D850D69C1}" destId="{1D12AF5A-88F7-41C5-89BB-9092B3F7CCD7}" srcOrd="0" destOrd="0" presId="urn:microsoft.com/office/officeart/2005/8/layout/gear1"/>
    <dgm:cxn modelId="{2E3080B8-DABD-43F6-A811-60A57A823A09}" type="presOf" srcId="{E4899C9E-462C-4A9C-B878-664D850D69C1}" destId="{710DCFDA-405C-48E5-9BB7-B4F65FDFAC55}" srcOrd="1" destOrd="0" presId="urn:microsoft.com/office/officeart/2005/8/layout/gear1"/>
    <dgm:cxn modelId="{25622E7F-29FD-4D33-A004-95838BD519A8}" type="presOf" srcId="{7350408F-CA9A-499D-B6E7-8E16555034C0}" destId="{485F39B3-3718-4655-ACF1-42962B054351}" srcOrd="0" destOrd="0" presId="urn:microsoft.com/office/officeart/2005/8/layout/gear1"/>
    <dgm:cxn modelId="{460FB5ED-49EE-4FD5-81D7-11DDB5C4C22B}" type="presOf" srcId="{C47919A7-53E0-4CC2-B7FC-288C899A9CCD}" destId="{CD8DC55E-C4AB-4604-AB9A-F51D57E267F9}" srcOrd="1" destOrd="0" presId="urn:microsoft.com/office/officeart/2005/8/layout/gear1"/>
    <dgm:cxn modelId="{4721D145-8D30-403C-982A-B6C8FD8E1CE7}" srcId="{BBECE0C9-3D6A-45BC-8602-71D858E10733}" destId="{C47919A7-53E0-4CC2-B7FC-288C899A9CCD}" srcOrd="0" destOrd="0" parTransId="{1E492627-C5B8-4BAE-93E4-0270BA2027AD}" sibTransId="{7350408F-CA9A-499D-B6E7-8E16555034C0}"/>
    <dgm:cxn modelId="{BCE22AF9-CA9C-4834-8B88-46A2A14029A0}" type="presOf" srcId="{67D65F05-5C21-438A-B4D5-C27F1727F60A}" destId="{95AC54CB-E761-4B10-9AD4-CCFB99ECE30C}" srcOrd="0" destOrd="0" presId="urn:microsoft.com/office/officeart/2005/8/layout/gear1"/>
    <dgm:cxn modelId="{CFF4A5D0-E528-4442-9EB7-79C65CFEADB6}" type="presParOf" srcId="{ACE22CFA-1A98-4807-8E6E-B75E02DBEFB5}" destId="{D320F96A-44CF-46D4-8E31-07C07FA8DE4C}" srcOrd="0" destOrd="0" presId="urn:microsoft.com/office/officeart/2005/8/layout/gear1"/>
    <dgm:cxn modelId="{4BC368A6-E096-4596-9149-2ABB1CDA36D4}" type="presParOf" srcId="{ACE22CFA-1A98-4807-8E6E-B75E02DBEFB5}" destId="{CD8DC55E-C4AB-4604-AB9A-F51D57E267F9}" srcOrd="1" destOrd="0" presId="urn:microsoft.com/office/officeart/2005/8/layout/gear1"/>
    <dgm:cxn modelId="{8069F709-D8F5-4D9D-ACA1-B21545095708}" type="presParOf" srcId="{ACE22CFA-1A98-4807-8E6E-B75E02DBEFB5}" destId="{2461C8BF-FFD9-4203-B5AA-27ACB4D67B29}" srcOrd="2" destOrd="0" presId="urn:microsoft.com/office/officeart/2005/8/layout/gear1"/>
    <dgm:cxn modelId="{0F1F01BC-6640-417A-A82A-688C523D1C65}" type="presParOf" srcId="{ACE22CFA-1A98-4807-8E6E-B75E02DBEFB5}" destId="{CF3DBC23-7A25-490A-A8CE-13ACA89465EE}" srcOrd="3" destOrd="0" presId="urn:microsoft.com/office/officeart/2005/8/layout/gear1"/>
    <dgm:cxn modelId="{51BF403C-0A32-4610-BBC8-34214FF8501D}" type="presParOf" srcId="{ACE22CFA-1A98-4807-8E6E-B75E02DBEFB5}" destId="{6A7364F2-B687-458E-A30F-BE19323E3F46}" srcOrd="4" destOrd="0" presId="urn:microsoft.com/office/officeart/2005/8/layout/gear1"/>
    <dgm:cxn modelId="{7D16D776-3E7F-4DD3-A44E-234D0D73EB33}" type="presParOf" srcId="{ACE22CFA-1A98-4807-8E6E-B75E02DBEFB5}" destId="{764474CD-F646-4C7F-811F-1E4C9E7A2B3A}" srcOrd="5" destOrd="0" presId="urn:microsoft.com/office/officeart/2005/8/layout/gear1"/>
    <dgm:cxn modelId="{B8A3FC5A-350F-4E43-BB95-4C33E41E6B8C}" type="presParOf" srcId="{ACE22CFA-1A98-4807-8E6E-B75E02DBEFB5}" destId="{1D12AF5A-88F7-41C5-89BB-9092B3F7CCD7}" srcOrd="6" destOrd="0" presId="urn:microsoft.com/office/officeart/2005/8/layout/gear1"/>
    <dgm:cxn modelId="{142DFBB3-EF2B-4C21-90B7-092573302EF7}" type="presParOf" srcId="{ACE22CFA-1A98-4807-8E6E-B75E02DBEFB5}" destId="{710DCFDA-405C-48E5-9BB7-B4F65FDFAC55}" srcOrd="7" destOrd="0" presId="urn:microsoft.com/office/officeart/2005/8/layout/gear1"/>
    <dgm:cxn modelId="{09D5C3E3-263E-4BB7-99C4-09DC66F74CEC}" type="presParOf" srcId="{ACE22CFA-1A98-4807-8E6E-B75E02DBEFB5}" destId="{ADA99355-7D01-461C-AF18-22C5FF75EE6B}" srcOrd="8" destOrd="0" presId="urn:microsoft.com/office/officeart/2005/8/layout/gear1"/>
    <dgm:cxn modelId="{459FCBDF-B43A-4F72-B7F2-D51E906F8E6C}" type="presParOf" srcId="{ACE22CFA-1A98-4807-8E6E-B75E02DBEFB5}" destId="{A6381ADA-0242-4BB5-94CD-2AE4B150FAF2}" srcOrd="9" destOrd="0" presId="urn:microsoft.com/office/officeart/2005/8/layout/gear1"/>
    <dgm:cxn modelId="{0ABA6DAD-2F40-4BAC-84BD-2AD5676EFAE2}" type="presParOf" srcId="{ACE22CFA-1A98-4807-8E6E-B75E02DBEFB5}" destId="{485F39B3-3718-4655-ACF1-42962B054351}" srcOrd="10" destOrd="0" presId="urn:microsoft.com/office/officeart/2005/8/layout/gear1"/>
    <dgm:cxn modelId="{0FED6DAD-4CEF-4E69-8164-43F20ACFA4E3}" type="presParOf" srcId="{ACE22CFA-1A98-4807-8E6E-B75E02DBEFB5}" destId="{95AC54CB-E761-4B10-9AD4-CCFB99ECE30C}" srcOrd="11" destOrd="0" presId="urn:microsoft.com/office/officeart/2005/8/layout/gear1"/>
    <dgm:cxn modelId="{0EADBF85-0E40-40F8-BD54-EF9F5CE99E83}" type="presParOf" srcId="{ACE22CFA-1A98-4807-8E6E-B75E02DBEFB5}" destId="{5A068282-38C3-46D1-ADFC-4BA0DDF29E7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390040-16E6-4969-AC6C-A5BBE013F9E5}" type="doc">
      <dgm:prSet loTypeId="urn:microsoft.com/office/officeart/2005/8/layout/arrow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DB1F7B-6598-4F11-8B61-299F83364575}">
      <dgm:prSet phldrT="[Текст]"/>
      <dgm:spPr/>
      <dgm:t>
        <a:bodyPr/>
        <a:lstStyle/>
        <a:p>
          <a:r>
            <a:rPr lang="ru-RU" dirty="0" smtClean="0"/>
            <a:t>Носитель</a:t>
          </a:r>
        </a:p>
        <a:p>
          <a:r>
            <a:rPr lang="ru-RU" dirty="0" smtClean="0"/>
            <a:t>(</a:t>
          </a:r>
          <a:r>
            <a:rPr lang="ru-RU" dirty="0" err="1" smtClean="0"/>
            <a:t>Субъкт</a:t>
          </a:r>
          <a:r>
            <a:rPr lang="ru-RU" dirty="0" smtClean="0"/>
            <a:t>)</a:t>
          </a:r>
          <a:endParaRPr lang="ru-RU" dirty="0"/>
        </a:p>
      </dgm:t>
    </dgm:pt>
    <dgm:pt modelId="{7A58FB05-C95D-4551-BC26-A9530CC67C89}" type="parTrans" cxnId="{6B75F7F9-1C48-4AA3-8962-494B3C4BE37D}">
      <dgm:prSet/>
      <dgm:spPr/>
      <dgm:t>
        <a:bodyPr/>
        <a:lstStyle/>
        <a:p>
          <a:endParaRPr lang="ru-RU"/>
        </a:p>
      </dgm:t>
    </dgm:pt>
    <dgm:pt modelId="{2D3DB1D3-AE0F-4C84-8F32-144DA15C3931}" type="sibTrans" cxnId="{6B75F7F9-1C48-4AA3-8962-494B3C4BE37D}">
      <dgm:prSet/>
      <dgm:spPr/>
      <dgm:t>
        <a:bodyPr/>
        <a:lstStyle/>
        <a:p>
          <a:endParaRPr lang="ru-RU"/>
        </a:p>
      </dgm:t>
    </dgm:pt>
    <dgm:pt modelId="{EE5C4BE2-5A26-4343-96F9-38C8AC8B0481}">
      <dgm:prSet phldrT="[Текст]"/>
      <dgm:spPr/>
      <dgm:t>
        <a:bodyPr/>
        <a:lstStyle/>
        <a:p>
          <a:r>
            <a:rPr lang="ru-RU" dirty="0" smtClean="0"/>
            <a:t>Потребитель</a:t>
          </a:r>
        </a:p>
        <a:p>
          <a:r>
            <a:rPr lang="ru-RU" dirty="0" smtClean="0"/>
            <a:t>(Объект)</a:t>
          </a:r>
          <a:endParaRPr lang="ru-RU" dirty="0"/>
        </a:p>
      </dgm:t>
    </dgm:pt>
    <dgm:pt modelId="{5EF91BC4-4E4C-4CDB-A226-A7E9653FF4C7}" type="parTrans" cxnId="{1236873D-DB45-451A-8BFD-3606B82FCC62}">
      <dgm:prSet/>
      <dgm:spPr/>
      <dgm:t>
        <a:bodyPr/>
        <a:lstStyle/>
        <a:p>
          <a:endParaRPr lang="ru-RU"/>
        </a:p>
      </dgm:t>
    </dgm:pt>
    <dgm:pt modelId="{E344764E-0C20-458C-ABFA-035B46923460}" type="sibTrans" cxnId="{1236873D-DB45-451A-8BFD-3606B82FCC62}">
      <dgm:prSet/>
      <dgm:spPr/>
      <dgm:t>
        <a:bodyPr/>
        <a:lstStyle/>
        <a:p>
          <a:endParaRPr lang="ru-RU"/>
        </a:p>
      </dgm:t>
    </dgm:pt>
    <dgm:pt modelId="{AA4AA2A0-0762-4EBE-952E-B889FE271B8A}" type="pres">
      <dgm:prSet presAssocID="{0F390040-16E6-4969-AC6C-A5BBE013F9E5}" presName="diagram" presStyleCnt="0">
        <dgm:presLayoutVars>
          <dgm:dir/>
          <dgm:resizeHandles val="exact"/>
        </dgm:presLayoutVars>
      </dgm:prSet>
      <dgm:spPr/>
    </dgm:pt>
    <dgm:pt modelId="{F3E833EF-4117-4175-9C26-A08C26D3A48E}" type="pres">
      <dgm:prSet presAssocID="{A8DB1F7B-6598-4F11-8B61-299F8336457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B56F4-D396-4168-AD43-A33FA4439E8F}" type="pres">
      <dgm:prSet presAssocID="{EE5C4BE2-5A26-4343-96F9-38C8AC8B0481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E6DCAF-6688-4B89-9D3E-39D3602E296C}" type="presOf" srcId="{A8DB1F7B-6598-4F11-8B61-299F83364575}" destId="{F3E833EF-4117-4175-9C26-A08C26D3A48E}" srcOrd="0" destOrd="0" presId="urn:microsoft.com/office/officeart/2005/8/layout/arrow5"/>
    <dgm:cxn modelId="{BB6D9164-872A-4D7F-82FB-772B47F70339}" type="presOf" srcId="{0F390040-16E6-4969-AC6C-A5BBE013F9E5}" destId="{AA4AA2A0-0762-4EBE-952E-B889FE271B8A}" srcOrd="0" destOrd="0" presId="urn:microsoft.com/office/officeart/2005/8/layout/arrow5"/>
    <dgm:cxn modelId="{3514A5AD-B9D5-4801-83F1-F30ABB072E4D}" type="presOf" srcId="{EE5C4BE2-5A26-4343-96F9-38C8AC8B0481}" destId="{7B1B56F4-D396-4168-AD43-A33FA4439E8F}" srcOrd="0" destOrd="0" presId="urn:microsoft.com/office/officeart/2005/8/layout/arrow5"/>
    <dgm:cxn modelId="{6B75F7F9-1C48-4AA3-8962-494B3C4BE37D}" srcId="{0F390040-16E6-4969-AC6C-A5BBE013F9E5}" destId="{A8DB1F7B-6598-4F11-8B61-299F83364575}" srcOrd="0" destOrd="0" parTransId="{7A58FB05-C95D-4551-BC26-A9530CC67C89}" sibTransId="{2D3DB1D3-AE0F-4C84-8F32-144DA15C3931}"/>
    <dgm:cxn modelId="{1236873D-DB45-451A-8BFD-3606B82FCC62}" srcId="{0F390040-16E6-4969-AC6C-A5BBE013F9E5}" destId="{EE5C4BE2-5A26-4343-96F9-38C8AC8B0481}" srcOrd="1" destOrd="0" parTransId="{5EF91BC4-4E4C-4CDB-A226-A7E9653FF4C7}" sibTransId="{E344764E-0C20-458C-ABFA-035B46923460}"/>
    <dgm:cxn modelId="{CE6A739F-F2CD-4D6D-B428-E6B3AB27B4CA}" type="presParOf" srcId="{AA4AA2A0-0762-4EBE-952E-B889FE271B8A}" destId="{F3E833EF-4117-4175-9C26-A08C26D3A48E}" srcOrd="0" destOrd="0" presId="urn:microsoft.com/office/officeart/2005/8/layout/arrow5"/>
    <dgm:cxn modelId="{C2FD27FA-78EB-44EC-AD0E-EDC9EC19D051}" type="presParOf" srcId="{AA4AA2A0-0762-4EBE-952E-B889FE271B8A}" destId="{7B1B56F4-D396-4168-AD43-A33FA4439E8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20F96A-44CF-46D4-8E31-07C07FA8DE4C}">
      <dsp:nvSpPr>
        <dsp:cNvPr id="0" name=""/>
        <dsp:cNvSpPr/>
      </dsp:nvSpPr>
      <dsp:spPr>
        <a:xfrm>
          <a:off x="4249178" y="2664583"/>
          <a:ext cx="3445351" cy="3445351"/>
        </a:xfrm>
        <a:prstGeom prst="gear9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Имидж</a:t>
          </a:r>
          <a:endParaRPr lang="ru-RU" sz="4800" kern="1200" dirty="0"/>
        </a:p>
      </dsp:txBody>
      <dsp:txXfrm>
        <a:off x="4249178" y="2664583"/>
        <a:ext cx="3445351" cy="3445351"/>
      </dsp:txXfrm>
    </dsp:sp>
    <dsp:sp modelId="{CF3DBC23-7A25-490A-A8CE-13ACA89465EE}">
      <dsp:nvSpPr>
        <dsp:cNvPr id="0" name=""/>
        <dsp:cNvSpPr/>
      </dsp:nvSpPr>
      <dsp:spPr>
        <a:xfrm>
          <a:off x="1152813" y="2016525"/>
          <a:ext cx="3413754" cy="3065886"/>
        </a:xfrm>
        <a:prstGeom prst="gear6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Индивидуальные особенности</a:t>
          </a:r>
          <a:endParaRPr lang="ru-RU" sz="1800" kern="1200" dirty="0"/>
        </a:p>
      </dsp:txBody>
      <dsp:txXfrm>
        <a:off x="1152813" y="2016525"/>
        <a:ext cx="3413754" cy="3065886"/>
      </dsp:txXfrm>
    </dsp:sp>
    <dsp:sp modelId="{1D12AF5A-88F7-41C5-89BB-9092B3F7CCD7}">
      <dsp:nvSpPr>
        <dsp:cNvPr id="0" name=""/>
        <dsp:cNvSpPr/>
      </dsp:nvSpPr>
      <dsp:spPr>
        <a:xfrm rot="20700000">
          <a:off x="3086379" y="237984"/>
          <a:ext cx="3022993" cy="2743827"/>
        </a:xfrm>
        <a:prstGeom prst="gear6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Общечеловеческие ценности</a:t>
          </a:r>
          <a:endParaRPr lang="ru-RU" sz="1500" kern="1200" dirty="0"/>
        </a:p>
      </dsp:txBody>
      <dsp:txXfrm>
        <a:off x="3765968" y="823228"/>
        <a:ext cx="1663815" cy="1573340"/>
      </dsp:txXfrm>
    </dsp:sp>
    <dsp:sp modelId="{485F39B3-3718-4655-ACF1-42962B054351}">
      <dsp:nvSpPr>
        <dsp:cNvPr id="0" name=""/>
        <dsp:cNvSpPr/>
      </dsp:nvSpPr>
      <dsp:spPr>
        <a:xfrm>
          <a:off x="3729862" y="2392117"/>
          <a:ext cx="4410049" cy="4410049"/>
        </a:xfrm>
        <a:prstGeom prst="circularArrow">
          <a:avLst>
            <a:gd name="adj1" fmla="val 4687"/>
            <a:gd name="adj2" fmla="val 299029"/>
            <a:gd name="adj3" fmla="val 2550428"/>
            <a:gd name="adj4" fmla="val 15789349"/>
            <a:gd name="adj5" fmla="val 5469"/>
          </a:avLst>
        </a:prstGeom>
        <a:gradFill rotWithShape="0">
          <a:gsLst>
            <a:gs pos="20000">
              <a:schemeClr val="accent1">
                <a:tint val="6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AC54CB-E761-4B10-9AD4-CCFB99ECE30C}">
      <dsp:nvSpPr>
        <dsp:cNvPr id="0" name=""/>
        <dsp:cNvSpPr/>
      </dsp:nvSpPr>
      <dsp:spPr>
        <a:xfrm>
          <a:off x="504740" y="1368464"/>
          <a:ext cx="3204176" cy="320417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20000">
              <a:schemeClr val="accent1">
                <a:tint val="6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A068282-38C3-46D1-ADFC-4BA0DDF29E7A}">
      <dsp:nvSpPr>
        <dsp:cNvPr id="0" name=""/>
        <dsp:cNvSpPr/>
      </dsp:nvSpPr>
      <dsp:spPr>
        <a:xfrm>
          <a:off x="2088938" y="-431749"/>
          <a:ext cx="3454747" cy="345474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20000">
              <a:schemeClr val="accent1">
                <a:tint val="60000"/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E833EF-4117-4175-9C26-A08C26D3A48E}">
      <dsp:nvSpPr>
        <dsp:cNvPr id="0" name=""/>
        <dsp:cNvSpPr/>
      </dsp:nvSpPr>
      <dsp:spPr>
        <a:xfrm rot="16200000">
          <a:off x="578" y="450849"/>
          <a:ext cx="3994249" cy="399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Носитель</a:t>
          </a: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(</a:t>
          </a:r>
          <a:r>
            <a:rPr lang="ru-RU" sz="3900" kern="1200" dirty="0" err="1" smtClean="0"/>
            <a:t>Субъкт</a:t>
          </a:r>
          <a:r>
            <a:rPr lang="ru-RU" sz="3900" kern="1200" dirty="0" smtClean="0"/>
            <a:t>)</a:t>
          </a:r>
          <a:endParaRPr lang="ru-RU" sz="3900" kern="1200" dirty="0"/>
        </a:p>
      </dsp:txBody>
      <dsp:txXfrm rot="16200000">
        <a:off x="578" y="450849"/>
        <a:ext cx="3994249" cy="3994249"/>
      </dsp:txXfrm>
    </dsp:sp>
    <dsp:sp modelId="{7B1B56F4-D396-4168-AD43-A33FA4439E8F}">
      <dsp:nvSpPr>
        <dsp:cNvPr id="0" name=""/>
        <dsp:cNvSpPr/>
      </dsp:nvSpPr>
      <dsp:spPr>
        <a:xfrm rot="5400000">
          <a:off x="4234772" y="450849"/>
          <a:ext cx="3994249" cy="399424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Потребитель</a:t>
          </a: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(Объект)</a:t>
          </a:r>
          <a:endParaRPr lang="ru-RU" sz="3900" kern="1200" dirty="0"/>
        </a:p>
      </dsp:txBody>
      <dsp:txXfrm rot="5400000">
        <a:off x="4234772" y="450849"/>
        <a:ext cx="3994249" cy="39942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0E8723-B6A1-45CE-AE9E-11D1E7D3C6A4}" type="datetimeFigureOut">
              <a:rPr lang="ru-RU" smtClean="0"/>
              <a:pPr/>
              <a:t>20.03.2017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9AA3F3-55BB-40C4-8DA3-5F7096A0B3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32040" y="1628800"/>
            <a:ext cx="3960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Образ</a:t>
            </a:r>
          </a:p>
          <a:p>
            <a:endParaRPr lang="ru-RU" sz="8000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580112" y="4077072"/>
            <a:ext cx="32038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Молва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539552" y="1916832"/>
            <a:ext cx="27615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Слава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51520" y="4437112"/>
            <a:ext cx="47473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Репутация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75856" y="5373216"/>
            <a:ext cx="573843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000" dirty="0" smtClean="0">
                <a:latin typeface="Times" pitchFamily="18" charset="0"/>
                <a:cs typeface="Arial" pitchFamily="34" charset="0"/>
              </a:rPr>
              <a:t>Впечатление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411760" y="2996952"/>
            <a:ext cx="335540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Имидж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39552" y="620688"/>
            <a:ext cx="27044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000" dirty="0">
                <a:latin typeface="Times" pitchFamily="18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есть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139952" y="260648"/>
            <a:ext cx="474783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ea typeface="Times New Roman" pitchFamily="18" charset="0"/>
                <a:cs typeface="Arial" pitchFamily="34" charset="0"/>
              </a:rPr>
              <a:t>Авторитет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908720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Имидж </a:t>
            </a:r>
            <a:r>
              <a:rPr lang="ru-RU" sz="6000" dirty="0" smtClean="0"/>
              <a:t>Дворца</a:t>
            </a:r>
            <a:r>
              <a:rPr lang="ru-RU" sz="6000" dirty="0" smtClean="0"/>
              <a:t>.</a:t>
            </a:r>
            <a:br>
              <a:rPr lang="ru-RU" sz="6000" dirty="0" smtClean="0"/>
            </a:br>
            <a:r>
              <a:rPr lang="ru-RU" sz="6000" dirty="0" smtClean="0"/>
              <a:t>Векторы </a:t>
            </a:r>
            <a:r>
              <a:rPr lang="ru-RU" sz="6000" dirty="0" smtClean="0"/>
              <a:t>развития учреждения в современных условиях.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314" grpId="0"/>
      <p:bldP spid="13315" grpId="0"/>
      <p:bldP spid="13316" grpId="0"/>
      <p:bldP spid="13317" grpId="0"/>
      <p:bldP spid="13318" grpId="1"/>
      <p:bldP spid="13318" grpId="3"/>
      <p:bldP spid="13319" grpId="0"/>
      <p:bldP spid="13320" grpId="0"/>
      <p:bldP spid="1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0825" y="260350"/>
          <a:ext cx="8569325" cy="6264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Имидж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r>
              <a:rPr lang="ru-RU" dirty="0" smtClean="0"/>
              <a:t>Образ человека (группы) глазами других людей</a:t>
            </a:r>
          </a:p>
          <a:p>
            <a:r>
              <a:rPr lang="ru-RU" dirty="0" smtClean="0"/>
              <a:t>Мост между «Я» и «Они»</a:t>
            </a:r>
          </a:p>
          <a:p>
            <a:r>
              <a:rPr lang="ru-RU" dirty="0" smtClean="0"/>
              <a:t>Стиль жизни</a:t>
            </a:r>
          </a:p>
          <a:p>
            <a:r>
              <a:rPr lang="ru-RU" dirty="0" smtClean="0"/>
              <a:t>Совокупность стереотипов, которые закрепились за нами в сознании людей</a:t>
            </a:r>
          </a:p>
          <a:p>
            <a:r>
              <a:rPr lang="ru-RU" dirty="0" smtClean="0"/>
              <a:t>Управляемое впечатление</a:t>
            </a:r>
          </a:p>
          <a:p>
            <a:r>
              <a:rPr lang="ru-RU" dirty="0" smtClean="0"/>
              <a:t>Наша публичная маска, которую мы сознательно или бессознательно играем в обществе</a:t>
            </a:r>
          </a:p>
          <a:p>
            <a:r>
              <a:rPr lang="ru-RU" dirty="0" smtClean="0"/>
              <a:t>Наше представление о себе, которое передается окружающим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143000"/>
          </a:xfrm>
        </p:spPr>
        <p:txBody>
          <a:bodyPr/>
          <a:lstStyle/>
          <a:p>
            <a:r>
              <a:rPr lang="ru-RU" sz="5400" dirty="0" smtClean="0"/>
              <a:t>Имидж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229600" cy="4895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</a:t>
            </a:r>
            <a:r>
              <a:rPr lang="ru-RU" dirty="0" smtClean="0"/>
              <a:t>имиджа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052736"/>
            <a:ext cx="8568952" cy="5688632"/>
          </a:xfrm>
        </p:spPr>
        <p:txBody>
          <a:bodyPr numCol="3"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Непосредственный             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Позитивный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Эффективный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Прицельно-точечный    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Подчиняющий     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Спонтанный           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err="1" smtClean="0"/>
              <a:t>Самовозвышающий</a:t>
            </a:r>
            <a:r>
              <a:rPr lang="ru-RU" sz="2200" u="sng" dirty="0" smtClean="0"/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Личный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Органичный    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err="1" smtClean="0"/>
              <a:t>Самоутверждающий</a:t>
            </a:r>
            <a:r>
              <a:rPr lang="ru-RU" sz="2200" u="sng" dirty="0" smtClean="0"/>
              <a:t>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Товарный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Опосредованный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Негативный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Неэффективный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Массовый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Сбалансированный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Управляемый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Целевой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Групповой</a:t>
            </a:r>
            <a:endParaRPr lang="ru-RU" sz="2200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                   </a:t>
            </a:r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 </a:t>
            </a:r>
            <a:endParaRPr lang="ru-RU" sz="2200" u="sng" dirty="0" smtClean="0"/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ru-RU" sz="2200" u="sng" dirty="0" smtClean="0"/>
              <a:t>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31640" y="5013176"/>
            <a:ext cx="2304256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 сотрудников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1916832"/>
            <a:ext cx="2520280" cy="151216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 руководителя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3429000"/>
            <a:ext cx="2448272" cy="15841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Уровень психологического комфорта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3429000"/>
            <a:ext cx="2520280" cy="15841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Качество образовательных услуг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5013176"/>
            <a:ext cx="2448272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Стиль образовательного учреждения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5013176"/>
            <a:ext cx="2160240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Внешняя атрибутика</a:t>
            </a:r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987824" y="404664"/>
            <a:ext cx="3600400" cy="1512168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Дворец творчества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Механизмы формирования и способы построения имиджа образовательного учреждения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48512"/>
          </a:xfrm>
        </p:spPr>
        <p:txBody>
          <a:bodyPr/>
          <a:lstStyle/>
          <a:p>
            <a:r>
              <a:rPr lang="ru-RU" dirty="0" smtClean="0"/>
              <a:t>Определение миссии</a:t>
            </a:r>
          </a:p>
          <a:p>
            <a:r>
              <a:rPr lang="ru-RU" dirty="0" smtClean="0"/>
              <a:t>Определение целевой аудитории</a:t>
            </a:r>
          </a:p>
          <a:p>
            <a:r>
              <a:rPr lang="ru-RU" dirty="0" smtClean="0"/>
              <a:t>Планирование</a:t>
            </a:r>
          </a:p>
          <a:p>
            <a:r>
              <a:rPr lang="ru-RU" dirty="0" smtClean="0"/>
              <a:t>Реализация</a:t>
            </a:r>
          </a:p>
          <a:p>
            <a:r>
              <a:rPr lang="ru-RU" dirty="0" smtClean="0"/>
              <a:t>Проверка эффективности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31640" y="5013176"/>
            <a:ext cx="2304256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 сотрудников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1916832"/>
            <a:ext cx="2520280" cy="151216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 руководителя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3429000"/>
            <a:ext cx="2448272" cy="15841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Уровень психологического комфорта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3429000"/>
            <a:ext cx="2520280" cy="158417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Качество образовательных услуг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5013176"/>
            <a:ext cx="2448272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Стиль образовательного учреждения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84168" y="5013176"/>
            <a:ext cx="2160240" cy="165618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Внешняя атрибутика</a:t>
            </a:r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987824" y="404664"/>
            <a:ext cx="3600400" cy="1512168"/>
          </a:xfrm>
          <a:prstGeom prst="triangl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Дворец творчества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155</Words>
  <Application>Microsoft Office PowerPoint</Application>
  <PresentationFormat>Экран (4:3)</PresentationFormat>
  <Paragraphs>91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Имидж -</vt:lpstr>
      <vt:lpstr>Имидж </vt:lpstr>
      <vt:lpstr>Виды имиджа </vt:lpstr>
      <vt:lpstr>Слайд 6</vt:lpstr>
      <vt:lpstr>Механизмы формирования и способы построения имиджа образовательного учреждения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30</cp:revision>
  <dcterms:created xsi:type="dcterms:W3CDTF">2017-03-17T11:57:46Z</dcterms:created>
  <dcterms:modified xsi:type="dcterms:W3CDTF">2017-03-20T14:21:14Z</dcterms:modified>
</cp:coreProperties>
</file>