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A49F2-6F53-4BCA-8F67-C13AB2EC2797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93203-6D5C-42C1-B134-0BE334D7A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833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93203-6D5C-42C1-B134-0BE334D7AE4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049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556792"/>
            <a:ext cx="56886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развитие организмов (онтогенез). Эмбриональное развитие.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849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Эмбриональный, или </a:t>
            </a: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пренатальный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период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с момента образования зиготы и заканчивается рождением нового организма или выходом его из яйцевых оболочек.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795913"/>
            <a:ext cx="49673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ЭМБРИОНАЛЬНОГО РАЗВИТИЯ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420888"/>
            <a:ext cx="35283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Дробление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Гаструляция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органогенез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images.myshared.ru/4/259287/slide_3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30" b="11353"/>
          <a:stretch/>
        </p:blipFill>
        <p:spPr bwMode="auto">
          <a:xfrm>
            <a:off x="2916351" y="3059923"/>
            <a:ext cx="6192688" cy="333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526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213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ДРОБЛЕНИЕ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5029" y="1037927"/>
            <a:ext cx="59406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многократное деление зиготы путем митоза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04497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деления из зиготы образуются вначале 2 клетки, затем 4, 8, 16 и т.д. Клетки, возникающие при дроблении, называются бластомерами.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900igr.net/datas/biologija/Individualnoe-razvitie/0002-002-Drobleni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4" b="11685"/>
          <a:stretch/>
        </p:blipFill>
        <p:spPr bwMode="auto">
          <a:xfrm>
            <a:off x="492010" y="2924944"/>
            <a:ext cx="8424936" cy="3740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029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19738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Гаструляция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5273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Гаструла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 от греч.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Gaster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желудок) – зародыш, состоящий из двух зародышевых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листков: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3618" y="1772816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эктодермы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 от греч.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ectos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находящийся снаружи);</a:t>
            </a:r>
          </a:p>
          <a:p>
            <a:pPr>
              <a:lnSpc>
                <a:spcPct val="20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энтодермы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 от греч.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entos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находящийся внутри);</a:t>
            </a:r>
          </a:p>
        </p:txBody>
      </p:sp>
      <p:pic>
        <p:nvPicPr>
          <p:cNvPr id="11266" name="Picture 2" descr="http://dyf07.ucoz.ru/Gast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63622"/>
            <a:ext cx="7890970" cy="254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246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344" y="279645"/>
            <a:ext cx="84491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многоклеточных животных, кроме кишечнополостных, параллельно с гаструляцией возникает третий зародышевый листок –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мезодерма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(от греч.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mesos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находящийся посередине).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ds03.infourok.ru/uploads/ex/0d55/0001bb04-ba3d2763/img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26" t="26805" b="23712"/>
          <a:stretch/>
        </p:blipFill>
        <p:spPr bwMode="auto">
          <a:xfrm>
            <a:off x="611561" y="2636912"/>
            <a:ext cx="4392488" cy="337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68906" y="2063373"/>
            <a:ext cx="417509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процесса гаструляции заключается в перемещении клеточных масс. На этой стадии начинается использование генетической информации клеток зародыша, появляются первые признаки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304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4218" y="404664"/>
            <a:ext cx="35821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Первичный органогенез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закладка из зародышевых листков различных органов, специализация клеток Процесс развития тканей зародыша -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гистогенез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 каждого зародышевого листка формируется определенные ткани и органы.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077" y="3196698"/>
            <a:ext cx="1581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Эктодерма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14676" y="3170584"/>
            <a:ext cx="16012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Энтодерма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14046" y="3196697"/>
            <a:ext cx="16321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Мезодерма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s://prikolnye-kartinki.ru/img/picture/Oct/31/0b59a644bf4af09d5ce815a05983eb27/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38" y="3933056"/>
            <a:ext cx="233928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belmathematics.by/images/9klass/biologia/ris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672" y="3933056"/>
            <a:ext cx="3221279" cy="1986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cf.ppt-online.org/files/slide/l/LyTsMz3XtwNkRl7eIaurBQ1P9Y8pxfWFCAnmEZ/slide-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951" y="3706676"/>
            <a:ext cx="2718049" cy="243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309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1730" y="404664"/>
            <a:ext cx="56208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Постэмбриональный период развития.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0676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Постэмбриональное развитие может быть: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Прямым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когда из яйца или организма матери появляется существо, сходное со взрослым;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Непрямое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когда образовавшаяся личинка устроена проще, чем взрослый организм, и отличается способом питания, движения и др.</a:t>
            </a:r>
          </a:p>
        </p:txBody>
      </p:sp>
      <p:pic>
        <p:nvPicPr>
          <p:cNvPr id="14338" name="Picture 2" descr="https://cf.ppt-online.org/files/slide/r/rJNEMqADcYRbzlyhUofFej8IH12n4wLxda05pv/slide-3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99"/>
          <a:stretch/>
        </p:blipFill>
        <p:spPr bwMode="auto">
          <a:xfrm>
            <a:off x="1043608" y="3396743"/>
            <a:ext cx="7056784" cy="329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516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Онтогенез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греч.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Ontos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существо,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genesis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развитие) - индивидуальное развитие организма. Оно включает совокупность последовательных морфологических, физиологических и биохимических преобразований с момента зарождения до смерти.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cf.ppt-online.org/files/slide/t/TDFIjRnYm9Xe2UEbf7iNM0ABqPshrxc3K6o1W8/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06" y="2280668"/>
            <a:ext cx="5820858" cy="435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81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6e8/000006e7-b993b3df/hello_html_607c64b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091171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24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87152" y="1324018"/>
            <a:ext cx="8208912" cy="157142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23728" y="80945"/>
            <a:ext cx="4896544" cy="1152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33265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ЭМБРИОЛОГИЯ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греч. эмбрион – зародыш)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НАУКА, ИЗУЧАЮЩАЯ ВОПРОСЫ, СВЯЗАННЫЕ С ИНДИВИДУАЛЬНЫМ РАЗВИТИЕМ ОРГАНИЗМОВ НА СТАДИИ ЗАРОДЫША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88144" y="2895440"/>
            <a:ext cx="40642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 современной Эмбриологии, академик Российской Академии. В 1828 году опубликовал сочинение «История развития животных», в котором доказывал, что человек развивается по единому плану со всеми позвоночными животными.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www.sexarchive.info/GESUND/ARCHIV/GIF/XA_BA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82151"/>
            <a:ext cx="3384376" cy="328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98042" y="6267826"/>
            <a:ext cx="3575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Карл Эрнест фон Бэр (1792 – 1876)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152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3275856" y="3813721"/>
            <a:ext cx="2841793" cy="112744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81936" y="1988840"/>
            <a:ext cx="2777634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0740" y="1988840"/>
            <a:ext cx="2969131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11760" y="260648"/>
            <a:ext cx="3870176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476671"/>
            <a:ext cx="3561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/>
              </a:rPr>
              <a:t>Периодизация онтогенеза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0740" y="2088735"/>
            <a:ext cx="29691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Предзиготный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период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предэмбриональный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прогенез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3813721"/>
            <a:ext cx="3222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Эмбриональный, или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пренатальный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период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7649" y="2088734"/>
            <a:ext cx="29419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Постэмбриональный, или постнатальный, период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411760" y="1340768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670884" y="1484784"/>
            <a:ext cx="25868" cy="2160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660232" y="1340768"/>
            <a:ext cx="792088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894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5535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Онтогенез одноклеточных организмов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24744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простейших организмов тело которых состоит из одной клетки онтогенез совпадает с клеточным циклом т.е. с момента появления, путем деления материнской клетки до следующего деления или смерти.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900igr.net/datai/biologija/Embrionalnyj-period-razvitija/0010-013-3-Ontogenez-odnokletochnykh-organizm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760" y="2668330"/>
            <a:ext cx="2523536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znanie.podelise.ru/tw_files2/urls_378/7/d-6368/7z-docs/1_html_m5ffbda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818" y="3645024"/>
            <a:ext cx="3550317" cy="266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518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56685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Онтогенез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многоклеточных организмов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52736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Намного сложнее протекает онтогенез у многоклеточных организмов.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отделов царства растений онтогенез представлен сложными циклами развития со сменой полового и бесполого поколений.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images.myshared.ru/4/220992/slide_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19"/>
          <a:stretch/>
        </p:blipFill>
        <p:spPr bwMode="auto">
          <a:xfrm>
            <a:off x="1331640" y="2622396"/>
            <a:ext cx="6035824" cy="3711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899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17847"/>
            <a:ext cx="53359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Циклы развития кишечнополостных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900igr.net/datai/biologija/Embrionalnyj-period-razvitija/0014-020-U-mnogokletochnykh-zhivotnykh-ontogenez-tozhe-ochen-slozhnyj-protsess-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365" y="980729"/>
            <a:ext cx="498446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900igr.net/datai/biologija/Embrionalnyj-period-razvitija/0014-021-U-mnogokletochnykh-zhivotnykh-ontogenez-tozhe-ochen-slozhnyj-protsess-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178" y="3789040"/>
            <a:ext cx="5151394" cy="253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900igr.net/datai/biologija/Embrionalnyj-period-razvitija/0014-022-U-mnogokletochnykh-zhivotnykh-ontogenez-tozhe-ochen-slozhnyj-protsess-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62734"/>
            <a:ext cx="2956006" cy="541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75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39923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млекопитающего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www.shag.com.ua/dovidnik-mistite/15014_html_m147a6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90" y="1484784"/>
            <a:ext cx="8190753" cy="374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5299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321</Words>
  <Application>Microsoft Office PowerPoint</Application>
  <PresentationFormat>Экран (4:3)</PresentationFormat>
  <Paragraphs>42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идея</cp:lastModifiedBy>
  <cp:revision>12</cp:revision>
  <dcterms:modified xsi:type="dcterms:W3CDTF">2018-01-26T14:27:21Z</dcterms:modified>
</cp:coreProperties>
</file>