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91" r:id="rId2"/>
    <p:sldId id="256" r:id="rId3"/>
    <p:sldId id="278" r:id="rId4"/>
    <p:sldId id="270" r:id="rId5"/>
    <p:sldId id="271" r:id="rId6"/>
    <p:sldId id="272" r:id="rId7"/>
    <p:sldId id="273" r:id="rId8"/>
    <p:sldId id="296" r:id="rId9"/>
    <p:sldId id="297" r:id="rId10"/>
    <p:sldId id="298" r:id="rId11"/>
    <p:sldId id="300" r:id="rId12"/>
    <p:sldId id="299" r:id="rId13"/>
    <p:sldId id="286" r:id="rId14"/>
    <p:sldId id="284" r:id="rId15"/>
    <p:sldId id="280" r:id="rId16"/>
    <p:sldId id="282" r:id="rId17"/>
    <p:sldId id="283" r:id="rId18"/>
    <p:sldId id="301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а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5769B-F6C9-44E9-B930-CDD5FDF17B15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DE628-E23B-4F2A-8726-32D0B1A1F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C7ECB-BD37-4412-9AB4-6B6E2B95D9A0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2B570-A173-4C90-9F63-520D68C9BC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jpeg"/><Relationship Id="rId3" Type="http://schemas.openxmlformats.org/officeDocument/2006/relationships/slide" Target="slide9.xml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wmf"/><Relationship Id="rId5" Type="http://schemas.openxmlformats.org/officeDocument/2006/relationships/image" Target="../media/image21.pn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wmf"/><Relationship Id="rId1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" y="981075"/>
            <a:ext cx="9242425" cy="2286000"/>
          </a:xfrm>
          <a:prstGeom prst="rect">
            <a:avLst/>
          </a:prstGeom>
          <a:noFill/>
        </p:spPr>
      </p:pic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000100" y="142852"/>
            <a:ext cx="7286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Плоскошская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313" y="5572125"/>
            <a:ext cx="4500562" cy="1016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Классный час подготовила </a:t>
            </a:r>
          </a:p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  <a:p>
            <a:pPr algn="ctr">
              <a:defRPr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Галан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Светлана Владимировна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Рисунок 5" descr="2455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357563"/>
            <a:ext cx="1719263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6" descr="2397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429000"/>
            <a:ext cx="1322388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7" descr="23979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3071813"/>
            <a:ext cx="21494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8" descr="2430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5" y="3500438"/>
            <a:ext cx="80962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Рисунок 9" descr="24539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57375" y="3286125"/>
            <a:ext cx="1966913" cy="198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Горох</a:t>
            </a:r>
            <a:endParaRPr lang="ru-RU" dirty="0"/>
          </a:p>
        </p:txBody>
      </p:sp>
      <p:pic>
        <p:nvPicPr>
          <p:cNvPr id="39940" name="Picture 4" descr="&amp;gcy;&amp;ocy;&amp;rcy;&amp;ocy;&amp;khcy;, &amp;mcy;&amp;acy;&amp;kcy;&amp;rcy;&amp;ocy;, &amp;scy;&amp;tcy;&amp;rcy;&amp;ucy;&amp;ch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5643602" cy="4310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Морковь</a:t>
            </a:r>
            <a:endParaRPr lang="ru-RU" dirty="0"/>
          </a:p>
        </p:txBody>
      </p:sp>
      <p:pic>
        <p:nvPicPr>
          <p:cNvPr id="41986" name="Picture 2" descr="http://im4-tub-ru.yandex.net/i?id=171333184-37-72&amp;n=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000240"/>
            <a:ext cx="428628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Редька</a:t>
            </a:r>
            <a:endParaRPr lang="ru-RU" dirty="0"/>
          </a:p>
        </p:txBody>
      </p:sp>
      <p:pic>
        <p:nvPicPr>
          <p:cNvPr id="40962" name="Picture 2" descr="http://im8-tub-ru.yandex.net/i?id=170398237-1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3116"/>
            <a:ext cx="535785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214313"/>
            <a:ext cx="8429625" cy="4000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ЗАПОМНИ! Овощи, фрукты или ягоды полезно есть каждый день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14313" y="785813"/>
            <a:ext cx="8929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Отгадай кроссворд «Овощи и фрукты». Впиши в пустые клетки по горизонтали названия фруктов, по вертикали – названия овощей.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625" y="6000750"/>
            <a:ext cx="828675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ПРОВЕРИМ: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1. Яблоко. 2. Капуста. 3. Репа. 4. Кабачок. 5. Банан. 6. Слива. 7. Лук. 8. Груша. 9. Свёкла. 10. Киви. 11.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Ананасы.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3" name="Рисунок 4" descr="img347.jpg"/>
          <p:cNvPicPr>
            <a:picLocks noChangeAspect="1"/>
          </p:cNvPicPr>
          <p:nvPr/>
        </p:nvPicPr>
        <p:blipFill>
          <a:blip r:embed="rId2" cstate="print"/>
          <a:srcRect t="13541" r="7983" b="9375"/>
          <a:stretch>
            <a:fillRect/>
          </a:stretch>
        </p:blipFill>
        <p:spPr bwMode="auto">
          <a:xfrm>
            <a:off x="2428875" y="1500188"/>
            <a:ext cx="4384675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1428750"/>
            <a:ext cx="3786188" cy="24288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643188" y="4071938"/>
            <a:ext cx="3786187" cy="24288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86313" y="1428750"/>
            <a:ext cx="3786187" cy="242887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7" name="TextBox 4"/>
          <p:cNvSpPr txBox="1">
            <a:spLocks noChangeArrowheads="1"/>
          </p:cNvSpPr>
          <p:nvPr/>
        </p:nvSpPr>
        <p:spPr bwMode="auto">
          <a:xfrm>
            <a:off x="571500" y="1428750"/>
            <a:ext cx="3429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Продукты можно и нужно каждый день.</a:t>
            </a:r>
          </a:p>
        </p:txBody>
      </p:sp>
      <p:sp>
        <p:nvSpPr>
          <p:cNvPr id="8198" name="TextBox 5"/>
          <p:cNvSpPr txBox="1">
            <a:spLocks noChangeArrowheads="1"/>
          </p:cNvSpPr>
          <p:nvPr/>
        </p:nvSpPr>
        <p:spPr bwMode="auto">
          <a:xfrm>
            <a:off x="4714875" y="1428750"/>
            <a:ext cx="3929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Продукты можно есть в небольших количествах ежедневно или не каждый день.</a:t>
            </a: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2786063" y="4071938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Продукты нельзя есть часто.</a:t>
            </a:r>
          </a:p>
        </p:txBody>
      </p:sp>
      <p:pic>
        <p:nvPicPr>
          <p:cNvPr id="8200" name="Picture 14" descr="j04133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785938"/>
            <a:ext cx="10715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8" descr="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1500188"/>
            <a:ext cx="73025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2071688"/>
            <a:ext cx="1214437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4" descr="315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66" t="1358" r="4137" b="2777"/>
          <a:stretch>
            <a:fillRect/>
          </a:stretch>
        </p:blipFill>
        <p:spPr bwMode="auto">
          <a:xfrm>
            <a:off x="2571750" y="2143125"/>
            <a:ext cx="873125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4" name="Picture 7" descr="FD1663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38" y="2786063"/>
            <a:ext cx="1143000" cy="123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82963" y="2328863"/>
            <a:ext cx="823912" cy="1530350"/>
          </a:xfrm>
          <a:prstGeom prst="rect">
            <a:avLst/>
          </a:prstGeom>
          <a:noFill/>
        </p:spPr>
      </p:pic>
      <p:pic>
        <p:nvPicPr>
          <p:cNvPr id="8206" name="Picture 15" descr="j041325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2938" y="2786063"/>
            <a:ext cx="1214437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500" y="4929188"/>
            <a:ext cx="11588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8" name="Picture 14" descr="j0413296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4813" y="4500563"/>
            <a:ext cx="150018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9" name="Picture 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29188" y="5572125"/>
            <a:ext cx="128587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7" descr="eg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929188" y="2428875"/>
            <a:ext cx="120015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18" descr="143013_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58063" y="2357438"/>
            <a:ext cx="11430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16" descr="sorokopudivska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72188" y="2857500"/>
            <a:ext cx="1214437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571500" y="142875"/>
            <a:ext cx="8358188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atin typeface="Comic Sans MS" pitchFamily="66" charset="0"/>
              </a:rPr>
              <a:t>«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Р</a:t>
            </a:r>
            <a:r>
              <a:rPr lang="ru-RU" sz="4400" b="1" dirty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а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з</a:t>
            </a: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н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о</a:t>
            </a:r>
            <a:r>
              <a:rPr lang="ru-RU" sz="4400" b="1" dirty="0">
                <a:solidFill>
                  <a:srgbClr val="00B0F0"/>
                </a:solidFill>
                <a:latin typeface="Comic Sans MS" pitchFamily="66" charset="0"/>
              </a:rPr>
              <a:t>ц</a:t>
            </a:r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</a:t>
            </a:r>
            <a:r>
              <a:rPr lang="ru-RU" sz="4400" b="1" dirty="0">
                <a:solidFill>
                  <a:srgbClr val="FFFF00"/>
                </a:solidFill>
                <a:latin typeface="Comic Sans MS" pitchFamily="66" charset="0"/>
              </a:rPr>
              <a:t>е</a:t>
            </a:r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т</a:t>
            </a:r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н</a:t>
            </a: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ы</a:t>
            </a:r>
            <a:r>
              <a:rPr lang="ru-RU" sz="4400" b="1" dirty="0">
                <a:solidFill>
                  <a:srgbClr val="FF0000"/>
                </a:solidFill>
                <a:latin typeface="Comic Sans MS" pitchFamily="66" charset="0"/>
              </a:rPr>
              <a:t>е</a:t>
            </a:r>
            <a:r>
              <a:rPr lang="ru-RU" sz="4400" b="1" dirty="0">
                <a:latin typeface="Comic Sans MS" pitchFamily="66" charset="0"/>
              </a:rPr>
              <a:t> столы»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813" y="0"/>
            <a:ext cx="8015287" cy="9144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400" b="1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Витамин   А </a:t>
            </a:r>
            <a:endParaRPr lang="ru-RU" sz="4400" b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  <a:ea typeface="+mj-ea"/>
              <a:cs typeface="+mj-cs"/>
            </a:endParaRPr>
          </a:p>
        </p:txBody>
      </p:sp>
      <p:pic>
        <p:nvPicPr>
          <p:cNvPr id="4099" name="Picture 17" descr="eg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285875"/>
            <a:ext cx="42005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8" descr="143013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285875"/>
            <a:ext cx="41021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9" descr="1220691814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4000500"/>
            <a:ext cx="42005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22" descr="1185561101_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3" y="4038600"/>
            <a:ext cx="41433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олна 6"/>
          <p:cNvSpPr/>
          <p:nvPr/>
        </p:nvSpPr>
        <p:spPr>
          <a:xfrm>
            <a:off x="2786063" y="3286125"/>
            <a:ext cx="4000500" cy="128587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Улучшает зрение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 txBox="1">
            <a:spLocks noChangeArrowheads="1"/>
          </p:cNvSpPr>
          <p:nvPr/>
        </p:nvSpPr>
        <p:spPr>
          <a:xfrm>
            <a:off x="785813" y="0"/>
            <a:ext cx="8015287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Витамин    С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  <a:ea typeface="+mj-ea"/>
              <a:cs typeface="+mj-cs"/>
            </a:endParaRPr>
          </a:p>
        </p:txBody>
      </p:sp>
      <p:pic>
        <p:nvPicPr>
          <p:cNvPr id="6147" name="Picture 15" descr="49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928688"/>
            <a:ext cx="4160838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16" descr="sorokopudivs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928688"/>
            <a:ext cx="3924300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7" descr="owuqnv_co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50" y="3857625"/>
            <a:ext cx="41608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8" descr="379775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3857625"/>
            <a:ext cx="3924300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олна 6"/>
          <p:cNvSpPr/>
          <p:nvPr/>
        </p:nvSpPr>
        <p:spPr>
          <a:xfrm>
            <a:off x="2786063" y="3286125"/>
            <a:ext cx="4000500" cy="128587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Повышает сопротивляемость организма к болезням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500063" y="0"/>
            <a:ext cx="8015287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eaLnBrk="0" hangingPunct="0">
              <a:defRPr/>
            </a:pPr>
            <a:r>
              <a:rPr lang="ru-RU" sz="5400" b="1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  <a:ea typeface="+mj-ea"/>
                <a:cs typeface="+mj-cs"/>
              </a:rPr>
              <a:t>Витамин    Д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Book Antiqua" pitchFamily="18" charset="0"/>
              <a:ea typeface="+mj-ea"/>
              <a:cs typeface="+mj-cs"/>
            </a:endParaRPr>
          </a:p>
        </p:txBody>
      </p:sp>
      <p:pic>
        <p:nvPicPr>
          <p:cNvPr id="7171" name="Picture 9" descr="2385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928688"/>
            <a:ext cx="4286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10" descr="20081113-mi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88"/>
            <a:ext cx="4302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786188"/>
            <a:ext cx="42862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2" descr="0_21af5_a5387c30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786188"/>
            <a:ext cx="437356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олна 6"/>
          <p:cNvSpPr/>
          <p:nvPr/>
        </p:nvSpPr>
        <p:spPr>
          <a:xfrm>
            <a:off x="2786063" y="3286125"/>
            <a:ext cx="4000500" cy="1285875"/>
          </a:xfrm>
          <a:prstGeom prst="wav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Укрепляет кости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Что разрушает здоровье, что укрепляет.</a:t>
            </a:r>
            <a:endParaRPr lang="ru-RU" b="1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571612"/>
          <a:ext cx="6548462" cy="4152483"/>
        </p:xfrm>
        <a:graphic>
          <a:graphicData uri="http://schemas.openxmlformats.org/drawingml/2006/table">
            <a:tbl>
              <a:tblPr/>
              <a:tblGrid>
                <a:gridCol w="3417107"/>
                <a:gridCol w="3131355"/>
              </a:tblGrid>
              <a:tr h="4186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Полезные продукты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Неполезные продукты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Рыба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Чипсы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Кефир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Пепси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Геркулес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Фанта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Подсолнечное масло</a:t>
                      </a:r>
                      <a:endParaRPr lang="ru-RU" sz="1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Жареное мясо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Морковь</a:t>
                      </a:r>
                      <a:endParaRPr lang="ru-RU" sz="1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Торты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Лук</a:t>
                      </a:r>
                      <a:endParaRPr lang="ru-RU" sz="1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“Сникерс”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Капуста</a:t>
                      </a:r>
                      <a:endParaRPr lang="ru-RU" sz="1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Шоколадные конфеты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64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Яблоки, груши и т.п.</a:t>
                      </a:r>
                      <a:endParaRPr lang="ru-RU" sz="1600" b="1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Сало и т.п.</a:t>
                      </a:r>
                      <a:endParaRPr lang="ru-RU" sz="1600" b="1" dirty="0">
                        <a:solidFill>
                          <a:srgbClr val="0070C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285860"/>
            <a:ext cx="6000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http://www.fonstola.ru/tags/%E3%EE%F0%EE%F5/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928802"/>
            <a:ext cx="6072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http://images.yandex.ru/yandsearch?source=wiz&amp;text=</a:t>
            </a:r>
            <a:r>
              <a:rPr lang="ru-RU" dirty="0" smtClean="0"/>
              <a:t>картинки </a:t>
            </a:r>
            <a:r>
              <a:rPr lang="ru-RU" dirty="0" err="1" smtClean="0"/>
              <a:t>редька&amp;</a:t>
            </a:r>
            <a:r>
              <a:rPr lang="en-US" dirty="0" err="1" smtClean="0"/>
              <a:t>noreask</a:t>
            </a:r>
            <a:r>
              <a:rPr lang="en-US" dirty="0" smtClean="0"/>
              <a:t>=1&amp;pos=19&amp;rpt=</a:t>
            </a:r>
            <a:r>
              <a:rPr lang="en-US" dirty="0" err="1" smtClean="0"/>
              <a:t>simage&amp;lr</a:t>
            </a:r>
            <a:r>
              <a:rPr lang="en-US" dirty="0" smtClean="0"/>
              <a:t>=10823&amp;i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dirty="0" err="1" smtClean="0"/>
              <a:t>Заболейкин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3795712" y="1785937"/>
            <a:ext cx="15525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571500" y="214313"/>
            <a:ext cx="80724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002060"/>
                </a:solidFill>
                <a:latin typeface="Comic Sans MS" pitchFamily="66" charset="0"/>
              </a:rPr>
              <a:t>Самые полезные продукты</a:t>
            </a:r>
          </a:p>
        </p:txBody>
      </p:sp>
      <p:pic>
        <p:nvPicPr>
          <p:cNvPr id="3" name="Picture 2" descr="http://znak.at.ua/_ph/4/2/611213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0913" y="1073150"/>
            <a:ext cx="7375525" cy="55467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Апельсин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2571736" y="2357430"/>
            <a:ext cx="36433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Яблоко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2428860" y="2285992"/>
            <a:ext cx="378621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Слива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2357422" y="1643050"/>
            <a:ext cx="450059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Лимон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1928794" y="2285992"/>
            <a:ext cx="500066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Капуста </a:t>
            </a:r>
            <a:endParaRPr lang="ru-RU" dirty="0"/>
          </a:p>
        </p:txBody>
      </p:sp>
      <p:pic>
        <p:nvPicPr>
          <p:cNvPr id="37890" name="Picture 2" descr="http://kartiny.ucoz.ru/_ph/73/1/7851526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1" y="1928803"/>
            <a:ext cx="5572163" cy="44577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Тыква</a:t>
            </a:r>
            <a:endParaRPr lang="ru-RU" dirty="0"/>
          </a:p>
        </p:txBody>
      </p:sp>
      <p:pic>
        <p:nvPicPr>
          <p:cNvPr id="38914" name="Picture 2" descr="&lt;b&gt;&amp;Kcy;&amp;acy;&amp;tcy;&amp;iecy;&amp;gcy;&amp;ocy;&amp;rcy;&amp;icy;&amp;icy;: &lt;/b&gt;&amp;Ocy;&amp;vcy;&amp;ocy;&amp;shchcy;&amp;icy; &lt;br&gt;&lt;b&gt;&amp;Rcy;&amp;acy;&amp;zcy;&amp;mcy;&amp;iecy;&amp;rcy;&amp;ycy;:&lt;/b&gt; 1200x900, 74.5 &amp;Kcy;&amp;b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200265"/>
            <a:ext cx="4714908" cy="3771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139</TotalTime>
  <Words>200</Words>
  <Application>Microsoft Office PowerPoint</Application>
  <PresentationFormat>Экран (4:3)</PresentationFormat>
  <Paragraphs>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Апельсин </vt:lpstr>
      <vt:lpstr>Яблоко </vt:lpstr>
      <vt:lpstr>Слива </vt:lpstr>
      <vt:lpstr>Лимон </vt:lpstr>
      <vt:lpstr>Капуста </vt:lpstr>
      <vt:lpstr>Тыква</vt:lpstr>
      <vt:lpstr>Горох</vt:lpstr>
      <vt:lpstr>Морковь</vt:lpstr>
      <vt:lpstr>Редька</vt:lpstr>
      <vt:lpstr>Слайд 13</vt:lpstr>
      <vt:lpstr>Слайд 14</vt:lpstr>
      <vt:lpstr>Слайд 15</vt:lpstr>
      <vt:lpstr>Слайд 16</vt:lpstr>
      <vt:lpstr>Слайд 17</vt:lpstr>
      <vt:lpstr>Что разрушает здоровье, что укрепляет.</vt:lpstr>
      <vt:lpstr>Слайд 19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Vista DNA X86</dc:creator>
  <cp:lastModifiedBy>Света</cp:lastModifiedBy>
  <cp:revision>20</cp:revision>
  <dcterms:created xsi:type="dcterms:W3CDTF">2010-01-08T10:54:46Z</dcterms:created>
  <dcterms:modified xsi:type="dcterms:W3CDTF">2013-02-19T20:07:03Z</dcterms:modified>
</cp:coreProperties>
</file>