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  <p:sldId id="256" r:id="rId7"/>
    <p:sldId id="257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-anima.ru/wp-content/uploads/2017/04/logope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fs00.infourok.ru/images/doc/228/46419/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5555\Desktop\фото все\фото к сессии\IMG_20171012_093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88432" cy="3089166"/>
          </a:xfrm>
          <a:prstGeom prst="rect">
            <a:avLst/>
          </a:prstGeom>
          <a:noFill/>
        </p:spPr>
      </p:pic>
      <p:pic>
        <p:nvPicPr>
          <p:cNvPr id="15363" name="Picture 3" descr="C:\Users\5555\Desktop\фото все\фото к сессии\IMG_20171017_080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3521" y="0"/>
            <a:ext cx="4320479" cy="3071139"/>
          </a:xfrm>
          <a:prstGeom prst="rect">
            <a:avLst/>
          </a:prstGeom>
          <a:noFill/>
        </p:spPr>
      </p:pic>
      <p:pic>
        <p:nvPicPr>
          <p:cNvPr id="15364" name="Picture 4" descr="C:\Users\5555\Desktop\фото все\фото к сессии\IMG_20171012_0945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086794"/>
            <a:ext cx="2794784" cy="458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 по-другому»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подбирать синонимы, слова близкие по значению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Птичка-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Метель-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Страшный-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Быстрый-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Печальный-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 искать на кухне слова</a:t>
            </a:r>
            <a:r>
              <a:rPr lang="ru-RU" sz="5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/>
              <a:t> </a:t>
            </a:r>
            <a:r>
              <a:rPr lang="ru-RU" sz="4800" b="1" dirty="0" smtClean="0"/>
              <a:t>Какие слова можно вынуть из борща?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- </a:t>
            </a:r>
            <a:r>
              <a:rPr lang="ru-RU" sz="4800" dirty="0" smtClean="0">
                <a:solidFill>
                  <a:srgbClr val="C00000"/>
                </a:solidFill>
              </a:rPr>
              <a:t>мясо, вода, лук, капуста, картошка, свекла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0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0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Сочиним сказку»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0-tub-ru.yandex.net/i?id=9b568fbfd1eefc74b819d4ee53f95fa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0-tub-ru.yandex.net/i?id=9b568fbfd1eefc74b819d4ee53f95fa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9b568fbfd1eefc74b819d4ee53f95fac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im0-tub-ru.yandex.net/i?id=9b568fbfd1eefc74b819d4ee53f95fac-l&amp;n=13"/>
          <p:cNvPicPr>
            <a:picLocks noChangeAspect="1" noChangeArrowheads="1"/>
          </p:cNvPicPr>
          <p:nvPr/>
        </p:nvPicPr>
        <p:blipFill>
          <a:blip r:embed="rId2" cstate="print"/>
          <a:srcRect b="7649"/>
          <a:stretch>
            <a:fillRect/>
          </a:stretch>
        </p:blipFill>
        <p:spPr bwMode="auto">
          <a:xfrm>
            <a:off x="34818" y="0"/>
            <a:ext cx="91091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s00.infourok.ru/images/doc/108/12770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www.metod-kopilka.ru/images/doc/59/60374/2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fcb/00002352-7f57836c/hello_html_636ae28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0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           «Скажи по-другому» Цель: подбирать синонимы, слова близкие по значению. Птичка- Метель- Источник- Страшный- Быстрый- Печальный- Белый    </vt:lpstr>
      <vt:lpstr>         «Давай искать на кухне слова»  Какие слова можно вынуть из борща? - мясо, вода, лук, капуста, картошка, свекла  </vt:lpstr>
      <vt:lpstr>      «Сочиним сказку»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5555</dc:creator>
  <cp:lastModifiedBy>5555</cp:lastModifiedBy>
  <cp:revision>8</cp:revision>
  <dcterms:created xsi:type="dcterms:W3CDTF">2017-11-28T16:52:21Z</dcterms:created>
  <dcterms:modified xsi:type="dcterms:W3CDTF">2017-11-28T18:12:35Z</dcterms:modified>
</cp:coreProperties>
</file>