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8"/>
  </p:notesMasterIdLst>
  <p:sldIdLst>
    <p:sldId id="256" r:id="rId2"/>
    <p:sldId id="280" r:id="rId3"/>
    <p:sldId id="258" r:id="rId4"/>
    <p:sldId id="282" r:id="rId5"/>
    <p:sldId id="289" r:id="rId6"/>
    <p:sldId id="29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5532" autoAdjust="0"/>
  </p:normalViewPr>
  <p:slideViewPr>
    <p:cSldViewPr>
      <p:cViewPr varScale="1">
        <p:scale>
          <a:sx n="65" d="100"/>
          <a:sy n="65" d="100"/>
        </p:scale>
        <p:origin x="-17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D64BB3-7C34-4A52-A73D-A572405A5D47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F4C98-C596-4447-9CBA-B34E991B70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044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F4C98-C596-4447-9CBA-B34E991B703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750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4C71EC6-210F-42DE-9C53-41977AD35B3D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6021288"/>
            <a:ext cx="7308304" cy="71454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C:\Users\Учитель\Desktop\finra-fined-scottrade-26-million-because-they-didnt-save-168-million-email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846004"/>
            <a:ext cx="4680520" cy="315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1917" y="476672"/>
            <a:ext cx="8275150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Электронное приложение к сочинению </a:t>
            </a:r>
            <a:r>
              <a:rPr lang="ru-RU" smtClean="0"/>
              <a:t>«Путешествие Кота- </a:t>
            </a:r>
            <a:r>
              <a:rPr lang="ru-RU" dirty="0" smtClean="0"/>
              <a:t>Бизнесмена в России»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835696" y="4743410"/>
            <a:ext cx="5760640" cy="92333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Руководитель: </a:t>
            </a:r>
            <a:r>
              <a:rPr lang="ru-RU" dirty="0" err="1" smtClean="0"/>
              <a:t>Данель</a:t>
            </a:r>
            <a:r>
              <a:rPr lang="ru-RU" dirty="0" smtClean="0"/>
              <a:t> Алевтина Васильевна учитель русского языка и литературы МБОУ»ОШ» №25 </a:t>
            </a:r>
            <a:r>
              <a:rPr lang="ru-RU" dirty="0" err="1" smtClean="0"/>
              <a:t>г.Иваново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95736" y="6113482"/>
            <a:ext cx="518457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 :ученик 8 класса Котельников Дмитрий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427984" y="6482814"/>
            <a:ext cx="833049" cy="36933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2016 г.</a:t>
            </a:r>
            <a:endParaRPr lang="ru-RU" dirty="0"/>
          </a:p>
        </p:txBody>
      </p:sp>
      <p:pic>
        <p:nvPicPr>
          <p:cNvPr id="2" name="Picture 2" descr="C:\Users\Учитель\Desktop\522da822af00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8822"/>
            <a:ext cx="1677901" cy="155659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Учитель\Desktop\1051756-808ec9b800598ad0 (2)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3790910"/>
            <a:ext cx="2857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0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Учитель\Desktop\68207849522875_demotivators_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736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Учитель\Desktop\178825-5caf1-19165251-m750x7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12002" cy="4202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20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Учитель\Desktop\кот бизнесмен\690aeae5ff298c9ef4894b7dcc397db4033ca17380460cbdf4d36c5dfdd37fe4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3773"/>
            <a:ext cx="87849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Учитель\Desktop\2-141115986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9302"/>
            <a:ext cx="2367186" cy="522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Учитель\Desktop\178825-5caf1-19165251-m750x74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-133772"/>
            <a:ext cx="2339752" cy="250664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16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Учитель\Desktop\4868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050" y="4653136"/>
            <a:ext cx="1114425" cy="62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Учитель\Desktop\4868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46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Учитель\Desktop\favewallpapers.com-262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48680"/>
            <a:ext cx="2880692" cy="273630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92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124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-99392"/>
            <a:ext cx="8766048" cy="619539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 Сочинение. Котельников Дмитрий 8 класс.</a:t>
            </a:r>
            <a:endParaRPr lang="ru-RU" sz="2800" dirty="0">
              <a:ea typeface="Times New Roman"/>
              <a:cs typeface="Times New Roman"/>
            </a:endParaRPr>
          </a:p>
          <a:p>
            <a:pPr algn="r">
              <a:lnSpc>
                <a:spcPct val="200000"/>
              </a:lnSpc>
              <a:spcAft>
                <a:spcPts val="1000"/>
              </a:spcAft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 В одном городе на улице Садовой </a:t>
            </a:r>
            <a:r>
              <a:rPr lang="ru-RU" sz="3200" dirty="0" err="1">
                <a:latin typeface="Times New Roman"/>
                <a:ea typeface="Times New Roman"/>
                <a:cs typeface="Times New Roman"/>
              </a:rPr>
              <a:t>прживала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 семья. Семья, как семья, скромная, работящая. Был у них кот  сибирской породы,  по кличке </a:t>
            </a:r>
            <a:r>
              <a:rPr lang="ru-RU" sz="3200" dirty="0" err="1">
                <a:latin typeface="Times New Roman"/>
                <a:ea typeface="Times New Roman"/>
                <a:cs typeface="Times New Roman"/>
              </a:rPr>
              <a:t>Степан:сам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dirty="0" err="1">
                <a:latin typeface="Times New Roman"/>
                <a:ea typeface="Times New Roman"/>
                <a:cs typeface="Times New Roman"/>
              </a:rPr>
              <a:t>черный,хвост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 кисточкой,  на грудке белая манишка, а лапы словно в белых тапочках . Одним словом ,кот всем на зависть,. Манеры его были благородные: умывался лапкой, любил спать в кресле, питался исключительно по режиму. Все бы </a:t>
            </a:r>
            <a:r>
              <a:rPr lang="ru-RU" sz="3200" dirty="0" err="1">
                <a:latin typeface="Times New Roman"/>
                <a:ea typeface="Times New Roman"/>
                <a:cs typeface="Times New Roman"/>
              </a:rPr>
              <a:t>хорошо,.но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 гулять его выводили на </a:t>
            </a:r>
            <a:r>
              <a:rPr lang="ru-RU" sz="3200" dirty="0" err="1">
                <a:latin typeface="Times New Roman"/>
                <a:ea typeface="Times New Roman"/>
                <a:cs typeface="Times New Roman"/>
              </a:rPr>
              <a:t>поводке,причем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  строго на своей территории-сад возле дома. Однажды майским днем произошло событие,  которое перевернуло жизнь Степана. О чем сейчас и пойдет речь. Хозяева Степана уехали на дачу, а про него забыли. Долго страдал наш Степан от одиночества, ,завидя открытую форточку, кот прыгнул на стол, а дальше сами понимаете-свобода. Сначала он осторожно  прошмыгнул на клумбу, где росл тюльпаны и ландыши. Вдруг прилетела пестрая  бабочка и стала кружиться  над цветами. Степана заинтересовало непонятное существо ,.он решил с ней поиграть. Бабочка поднялась высоко и перелетела через забор. Наш Степан мигом преодолел препятствие и оказался у дома,  где на скамейке, нежась на солнышке, лежал кот британской породы .,Завидя друг друга, они хотели поцарапаться, но передумали, подумали о том , что нельзя  царапать руку того , кто сильнее тебя. Так они подружились, каждый поведал о своем житье-бытье. Надо отметить, что британец был остроумным, практичным  котом: много читал, слушал телепередачи, знал такое слово как партнер, бизнес, только не понимал для чего он ? Кот же Степан обладал удивительной кошачьей хитростью и смекалкой . Кроме того Степан обладал великолепной внешностью .  Проголодавшись, наши котики размечтались о том, что хорошо бы сейчас полакомиться </a:t>
            </a:r>
            <a:r>
              <a:rPr lang="ru-RU" sz="3200" dirty="0" err="1">
                <a:latin typeface="Times New Roman"/>
                <a:ea typeface="Times New Roman"/>
                <a:cs typeface="Times New Roman"/>
              </a:rPr>
              <a:t>сметанкой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 и молоком.    Тут-то  Степан смекнул о том, что неплохо бы создать молочный комбинат, потекут тогда  молочные реки с денежными берегами.  К вечеру Степан вернулся домой, прыгнул в форточку, подошел к зеркалу и подумал, что с такой внешностью можно чего-то добиться. Ведь однажды он слышал разговор,  как дочка хозяина говорила, что красота-это страшная сила... Проснулся   кот  утром , надел новый фрак и отправился в ближайший  фотосалон  на съемку.. Фото получилось удивительно  превосходное. Д алее  рискнул отправить фото для рекламы и произошло чудо- . одобрили.. Вскоре стали поступать заказы,  рекламы, денег было много. Разработал Степан бизнес –план, поступил учиться на курсы менеджеров, построил .молочный комбинат «Кошкин каприз». Началась не жизнь, а сказка. Нанял Степан надежную охрану,  транспорт, одним словом, бизнес стал   процветать : текли молочные реки с денежными берегами.                                                                                                                                       </a:t>
            </a:r>
            <a:endParaRPr lang="ru-RU" sz="2800" dirty="0">
              <a:ea typeface="Times New Roman"/>
              <a:cs typeface="Times New Roman"/>
            </a:endParaRPr>
          </a:p>
          <a:p>
            <a:pPr algn="r">
              <a:lnSpc>
                <a:spcPct val="200000"/>
              </a:lnSpc>
              <a:spcAft>
                <a:spcPts val="1000"/>
              </a:spcAft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.                                     </a:t>
            </a:r>
            <a:endParaRPr lang="ru-RU" sz="2800" dirty="0">
              <a:ea typeface="Times New Roman"/>
              <a:cs typeface="Times New Roman"/>
            </a:endParaRPr>
          </a:p>
          <a:p>
            <a:pPr algn="r">
              <a:lnSpc>
                <a:spcPct val="200000"/>
              </a:lnSpc>
              <a:spcAft>
                <a:spcPts val="1000"/>
              </a:spcAft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К этому времени семейством кошачьим обзавелся Степан, в жены взял кошку породы британской. Бизнес решил продать, купил себе виллу на Черноморском побережье, своя-то родина милее. Путешествие захватило нашего </a:t>
            </a:r>
            <a:r>
              <a:rPr lang="ru-RU" sz="3200" dirty="0" err="1">
                <a:latin typeface="Times New Roman"/>
                <a:ea typeface="Times New Roman"/>
                <a:cs typeface="Times New Roman"/>
              </a:rPr>
              <a:t>Степана.Сначала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 он решил посетить свою историческую родину Сибирь,  любовался красотами Енисея, .путь пролегал через Байкал - настоящую жемчужину  природы.  Неделю на байдарках сплавлялся по реке Чусовой,  любовался уральскими хребтами.  Вспомнил Степан и про Золотое кольцо России , где раскинулись среднерусские города с белокаменными стенами, дворцами и парками. И радостно было на душе у нашего Степана, и такого чувства гордости за красоту и величие России он никогда не испытывал. .Задушевно пел Степан песню  «А я </a:t>
            </a:r>
            <a:r>
              <a:rPr lang="ru-RU" sz="3200" dirty="0" err="1">
                <a:latin typeface="Times New Roman"/>
                <a:ea typeface="Times New Roman"/>
                <a:cs typeface="Times New Roman"/>
              </a:rPr>
              <a:t>остаюся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 с </a:t>
            </a:r>
            <a:r>
              <a:rPr lang="ru-RU" sz="3200" dirty="0" err="1">
                <a:latin typeface="Times New Roman"/>
                <a:ea typeface="Times New Roman"/>
                <a:cs typeface="Times New Roman"/>
              </a:rPr>
              <a:t>тобою,родная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, моя сторона, не нужен мне берег турецкий и Африка мне не нужна»…….                                                                                                             ...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1460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93</TotalTime>
  <Words>641</Words>
  <Application>Microsoft Office PowerPoint</Application>
  <PresentationFormat>Экран (4:3)</PresentationFormat>
  <Paragraphs>9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Обычная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42</cp:revision>
  <dcterms:created xsi:type="dcterms:W3CDTF">2016-04-12T06:58:31Z</dcterms:created>
  <dcterms:modified xsi:type="dcterms:W3CDTF">2018-01-26T11:57:44Z</dcterms:modified>
</cp:coreProperties>
</file>