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1.jpeg" ContentType="image/jpeg"/>
  <Override PartName="/ppt/media/image4.jpeg" ContentType="image/jpeg"/>
  <Override PartName="/ppt/media/image1.jpeg" ContentType="image/jpeg"/>
  <Override PartName="/ppt/media/image8.jpeg" ContentType="image/jpeg"/>
  <Override PartName="/ppt/media/image12.jpeg" ContentType="image/jpeg"/>
  <Override PartName="/ppt/media/image5.jpeg" ContentType="image/jpeg"/>
  <Override PartName="/ppt/media/image2.jpeg" ContentType="image/jpeg"/>
  <Override PartName="/ppt/media/image9.jpeg" ContentType="image/jpeg"/>
  <Override PartName="/ppt/media/image13.jpeg" ContentType="image/jpeg"/>
  <Override PartName="/ppt/media/image6.jpeg" ContentType="image/jpeg"/>
  <Override PartName="/ppt/media/image10.jpeg" ContentType="image/jpeg"/>
  <Override PartName="/ppt/media/image3.jpeg" ContentType="image/jpeg"/>
  <Override PartName="/ppt/media/image7.jpeg" ContentType="image/jpeg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1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3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_rels/slide3.xml.rels" ContentType="application/vnd.openxmlformats-package.relationships+xml"/>
  <Override PartName="/ppt/slides/_rels/slide13.xml.rels" ContentType="application/vnd.openxmlformats-package.relationships+xml"/>
  <Override PartName="/ppt/slides/_rels/slide2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14.xml.rels" ContentType="application/vnd.openxmlformats-package.relationships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8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4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2880"/>
            <a:ext cx="3007440" cy="116172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CustomShape 1"/>
          <p:cNvSpPr/>
          <p:nvPr/>
        </p:nvSpPr>
        <p:spPr>
          <a:xfrm>
            <a:off x="507960" y="648000"/>
            <a:ext cx="7987680" cy="3239640"/>
          </a:xfrm>
          <a:prstGeom prst="rect">
            <a:avLst/>
          </a:prstGeom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Мужской портрет в русской живописи</a:t>
            </a:r>
            <a:endParaRPr/>
          </a:p>
        </p:txBody>
      </p:sp>
      <p:sp>
        <p:nvSpPr>
          <p:cNvPr id="69" name="CustomShape 2"/>
          <p:cNvSpPr/>
          <p:nvPr/>
        </p:nvSpPr>
        <p:spPr>
          <a:xfrm>
            <a:off x="2232000" y="3816000"/>
            <a:ext cx="5471640" cy="270936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lang="ru-RU" sz="3200">
                <a:solidFill>
                  <a:srgbClr val="8b8b8b"/>
                </a:solidFill>
                <a:latin typeface="Calibri"/>
              </a:rPr>
              <a:t>Воспитатель: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3200">
                <a:solidFill>
                  <a:srgbClr val="8b8b8b"/>
                </a:solidFill>
                <a:latin typeface="Calibri"/>
              </a:rPr>
              <a:t> </a:t>
            </a:r>
            <a:r>
              <a:rPr lang="ru-RU" sz="3200">
                <a:solidFill>
                  <a:srgbClr val="8b8b8b"/>
                </a:solidFill>
                <a:latin typeface="Calibri"/>
              </a:rPr>
              <a:t>Яковлева Евгения Петровна</a:t>
            </a:r>
            <a:endParaRPr/>
          </a:p>
          <a:p>
            <a:pPr algn="r">
              <a:lnSpc>
                <a:spcPct val="100000"/>
              </a:lnSpc>
            </a:pPr>
            <a:r>
              <a:rPr lang="ru-RU" sz="2600">
                <a:solidFill>
                  <a:srgbClr val="8b8b8b"/>
                </a:solidFill>
                <a:latin typeface="Calibri"/>
              </a:rPr>
              <a:t>Дата проведения:</a:t>
            </a:r>
            <a:endParaRPr/>
          </a:p>
          <a:p>
            <a:pPr algn="r">
              <a:lnSpc>
                <a:spcPct val="100000"/>
              </a:lnSpc>
            </a:pPr>
            <a:r>
              <a:rPr lang="ru-RU" sz="2600">
                <a:solidFill>
                  <a:srgbClr val="8b8b8b"/>
                </a:solidFill>
                <a:latin typeface="Calibri"/>
              </a:rPr>
              <a:t>15.01.2018г.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r">
              <a:lnSpc>
                <a:spcPct val="100000"/>
              </a:lnSpc>
            </a:pPr>
            <a:endParaRPr/>
          </a:p>
          <a:p>
            <a:pPr algn="r">
              <a:lnSpc>
                <a:spcPct val="100000"/>
              </a:lnSpc>
            </a:pP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457200" y="272880"/>
            <a:ext cx="8043120" cy="1161360"/>
          </a:xfrm>
          <a:prstGeom prst="rect">
            <a:avLst/>
          </a:prstGeom>
        </p:spPr>
      </p:sp>
      <p:pic>
        <p:nvPicPr>
          <p:cNvPr descr="" id="95" name="Содержимое 3"/>
          <p:cNvPicPr/>
          <p:nvPr/>
        </p:nvPicPr>
        <p:blipFill>
          <a:blip r:embed="rId1"/>
          <a:stretch>
            <a:fillRect/>
          </a:stretch>
        </p:blipFill>
        <p:spPr>
          <a:xfrm>
            <a:off x="4968000" y="1728000"/>
            <a:ext cx="3959640" cy="4895640"/>
          </a:xfrm>
          <a:prstGeom prst="rect">
            <a:avLst/>
          </a:prstGeom>
        </p:spPr>
      </p:pic>
      <p:sp>
        <p:nvSpPr>
          <p:cNvPr id="96" name="CustomShape 2"/>
          <p:cNvSpPr/>
          <p:nvPr/>
        </p:nvSpPr>
        <p:spPr>
          <a:xfrm>
            <a:off x="576000" y="1800000"/>
            <a:ext cx="3638160" cy="4325400"/>
          </a:xfrm>
          <a:prstGeom prst="rect">
            <a:avLst/>
          </a:prstGeom>
        </p:spPr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457200" y="272880"/>
            <a:ext cx="8043120" cy="1161360"/>
          </a:xfrm>
          <a:prstGeom prst="rect">
            <a:avLst/>
          </a:prstGeom>
        </p:spPr>
      </p:sp>
      <p:pic>
        <p:nvPicPr>
          <p:cNvPr descr="" id="98" name="Содержимое 3"/>
          <p:cNvPicPr/>
          <p:nvPr/>
        </p:nvPicPr>
        <p:blipFill>
          <a:blip r:embed="rId1"/>
          <a:stretch>
            <a:fillRect/>
          </a:stretch>
        </p:blipFill>
        <p:spPr>
          <a:xfrm>
            <a:off x="5046840" y="1728000"/>
            <a:ext cx="3808800" cy="4823640"/>
          </a:xfrm>
          <a:prstGeom prst="rect">
            <a:avLst/>
          </a:prstGeom>
        </p:spPr>
      </p:pic>
      <p:sp>
        <p:nvSpPr>
          <p:cNvPr id="99" name="CustomShape 2"/>
          <p:cNvSpPr/>
          <p:nvPr/>
        </p:nvSpPr>
        <p:spPr>
          <a:xfrm>
            <a:off x="504000" y="1728000"/>
            <a:ext cx="3710160" cy="4397400"/>
          </a:xfrm>
          <a:prstGeom prst="rect">
            <a:avLst/>
          </a:prstGeom>
        </p:spPr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ustomShape 1"/>
          <p:cNvSpPr/>
          <p:nvPr/>
        </p:nvSpPr>
        <p:spPr>
          <a:xfrm>
            <a:off x="457200" y="272880"/>
            <a:ext cx="8043120" cy="1161360"/>
          </a:xfrm>
          <a:prstGeom prst="rect">
            <a:avLst/>
          </a:prstGeom>
        </p:spPr>
      </p:sp>
      <p:pic>
        <p:nvPicPr>
          <p:cNvPr descr="" id="101" name="Содержимое 3"/>
          <p:cNvPicPr/>
          <p:nvPr/>
        </p:nvPicPr>
        <p:blipFill>
          <a:blip r:embed="rId1"/>
          <a:stretch>
            <a:fillRect/>
          </a:stretch>
        </p:blipFill>
        <p:spPr>
          <a:xfrm>
            <a:off x="5022360" y="1704600"/>
            <a:ext cx="3833280" cy="4703040"/>
          </a:xfrm>
          <a:prstGeom prst="rect">
            <a:avLst/>
          </a:prstGeom>
        </p:spPr>
      </p:pic>
      <p:sp>
        <p:nvSpPr>
          <p:cNvPr id="102" name="CustomShape 2"/>
          <p:cNvSpPr/>
          <p:nvPr/>
        </p:nvSpPr>
        <p:spPr>
          <a:xfrm>
            <a:off x="457200" y="1728000"/>
            <a:ext cx="3756960" cy="4397400"/>
          </a:xfrm>
          <a:prstGeom prst="rect">
            <a:avLst/>
          </a:prstGeom>
        </p:spPr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>
          <a:xfrm>
            <a:off x="457200" y="272880"/>
            <a:ext cx="8043120" cy="1161360"/>
          </a:xfrm>
          <a:prstGeom prst="rect">
            <a:avLst/>
          </a:prstGeom>
        </p:spPr>
      </p:sp>
      <p:pic>
        <p:nvPicPr>
          <p:cNvPr descr="" id="104" name="Содержимое 3"/>
          <p:cNvPicPr/>
          <p:nvPr/>
        </p:nvPicPr>
        <p:blipFill>
          <a:blip r:embed="rId1"/>
          <a:stretch>
            <a:fillRect/>
          </a:stretch>
        </p:blipFill>
        <p:spPr>
          <a:xfrm>
            <a:off x="4896000" y="1656000"/>
            <a:ext cx="3959640" cy="4826160"/>
          </a:xfrm>
          <a:prstGeom prst="rect">
            <a:avLst/>
          </a:prstGeom>
        </p:spPr>
      </p:pic>
      <p:sp>
        <p:nvSpPr>
          <p:cNvPr id="105" name="CustomShape 2"/>
          <p:cNvSpPr/>
          <p:nvPr/>
        </p:nvSpPr>
        <p:spPr>
          <a:xfrm>
            <a:off x="457200" y="1656000"/>
            <a:ext cx="3756960" cy="4469400"/>
          </a:xfrm>
          <a:prstGeom prst="rect">
            <a:avLst/>
          </a:prstGeom>
        </p:spPr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457200" y="272880"/>
            <a:ext cx="8043120" cy="1161360"/>
          </a:xfrm>
          <a:prstGeom prst="rect">
            <a:avLst/>
          </a:prstGeom>
        </p:spPr>
      </p:sp>
      <p:pic>
        <p:nvPicPr>
          <p:cNvPr descr="" id="107" name="Содержимое 3"/>
          <p:cNvPicPr/>
          <p:nvPr/>
        </p:nvPicPr>
        <p:blipFill>
          <a:blip r:embed="rId1"/>
          <a:stretch>
            <a:fillRect/>
          </a:stretch>
        </p:blipFill>
        <p:spPr>
          <a:xfrm>
            <a:off x="4734360" y="1843200"/>
            <a:ext cx="4193280" cy="4636440"/>
          </a:xfrm>
          <a:prstGeom prst="rect">
            <a:avLst/>
          </a:prstGeom>
        </p:spPr>
      </p:pic>
      <p:sp>
        <p:nvSpPr>
          <p:cNvPr id="108" name="CustomShape 2"/>
          <p:cNvSpPr/>
          <p:nvPr/>
        </p:nvSpPr>
        <p:spPr>
          <a:xfrm>
            <a:off x="457200" y="1656000"/>
            <a:ext cx="3756960" cy="4469400"/>
          </a:xfrm>
          <a:prstGeom prst="rect">
            <a:avLst/>
          </a:prstGeom>
        </p:spPr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CustomShape 1"/>
          <p:cNvSpPr/>
          <p:nvPr/>
        </p:nvSpPr>
        <p:spPr>
          <a:xfrm>
            <a:off x="457200" y="272880"/>
            <a:ext cx="8043120" cy="1161360"/>
          </a:xfrm>
          <a:prstGeom prst="rect">
            <a:avLst/>
          </a:prstGeom>
        </p:spPr>
      </p:sp>
      <p:pic>
        <p:nvPicPr>
          <p:cNvPr descr="" id="71" name="Содержимое 3"/>
          <p:cNvPicPr/>
          <p:nvPr/>
        </p:nvPicPr>
        <p:blipFill>
          <a:blip r:embed="rId1"/>
          <a:stretch>
            <a:fillRect/>
          </a:stretch>
        </p:blipFill>
        <p:spPr>
          <a:xfrm>
            <a:off x="4572000" y="1603080"/>
            <a:ext cx="4283640" cy="5092560"/>
          </a:xfrm>
          <a:prstGeom prst="rect">
            <a:avLst/>
          </a:prstGeom>
        </p:spPr>
      </p:pic>
      <p:sp>
        <p:nvSpPr>
          <p:cNvPr id="72" name="CustomShape 2"/>
          <p:cNvSpPr/>
          <p:nvPr/>
        </p:nvSpPr>
        <p:spPr>
          <a:xfrm>
            <a:off x="360000" y="1728000"/>
            <a:ext cx="3854160" cy="4397400"/>
          </a:xfrm>
          <a:prstGeom prst="rect">
            <a:avLst/>
          </a:prstGeom>
        </p:spPr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457200" y="272880"/>
            <a:ext cx="8043120" cy="1161360"/>
          </a:xfrm>
          <a:prstGeom prst="rect">
            <a:avLst/>
          </a:prstGeom>
        </p:spPr>
      </p:sp>
      <p:pic>
        <p:nvPicPr>
          <p:cNvPr descr="" id="74" name="Содержимое 3"/>
          <p:cNvPicPr/>
          <p:nvPr/>
        </p:nvPicPr>
        <p:blipFill>
          <a:blip r:embed="rId1"/>
          <a:stretch>
            <a:fillRect/>
          </a:stretch>
        </p:blipFill>
        <p:spPr>
          <a:xfrm>
            <a:off x="4680000" y="1584000"/>
            <a:ext cx="4103640" cy="5039640"/>
          </a:xfrm>
          <a:prstGeom prst="rect">
            <a:avLst/>
          </a:prstGeom>
        </p:spPr>
      </p:pic>
      <p:sp>
        <p:nvSpPr>
          <p:cNvPr id="75" name="CustomShape 2"/>
          <p:cNvSpPr/>
          <p:nvPr/>
        </p:nvSpPr>
        <p:spPr>
          <a:xfrm>
            <a:off x="648000" y="1728000"/>
            <a:ext cx="3566160" cy="4397400"/>
          </a:xfrm>
          <a:prstGeom prst="rect">
            <a:avLst/>
          </a:prstGeom>
        </p:spPr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457200" y="272880"/>
            <a:ext cx="8043120" cy="1161360"/>
          </a:xfrm>
          <a:prstGeom prst="rect">
            <a:avLst/>
          </a:prstGeom>
        </p:spPr>
      </p:sp>
      <p:pic>
        <p:nvPicPr>
          <p:cNvPr descr="" id="77" name="Содержимое 3"/>
          <p:cNvPicPr/>
          <p:nvPr/>
        </p:nvPicPr>
        <p:blipFill>
          <a:blip r:embed="rId1"/>
          <a:stretch>
            <a:fillRect/>
          </a:stretch>
        </p:blipFill>
        <p:spPr>
          <a:xfrm>
            <a:off x="4824000" y="1653480"/>
            <a:ext cx="3887640" cy="5042160"/>
          </a:xfrm>
          <a:prstGeom prst="rect">
            <a:avLst/>
          </a:prstGeom>
        </p:spPr>
      </p:pic>
      <p:sp>
        <p:nvSpPr>
          <p:cNvPr id="78" name="CustomShape 2"/>
          <p:cNvSpPr/>
          <p:nvPr/>
        </p:nvSpPr>
        <p:spPr>
          <a:xfrm>
            <a:off x="457200" y="1656000"/>
            <a:ext cx="3756960" cy="4469400"/>
          </a:xfrm>
          <a:prstGeom prst="rect">
            <a:avLst/>
          </a:prstGeom>
        </p:spPr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457200" y="272880"/>
            <a:ext cx="8043120" cy="1161360"/>
          </a:xfrm>
          <a:prstGeom prst="rect">
            <a:avLst/>
          </a:prstGeom>
        </p:spPr>
      </p:sp>
      <p:pic>
        <p:nvPicPr>
          <p:cNvPr descr="" id="80" name="Содержимое 3"/>
          <p:cNvPicPr/>
          <p:nvPr/>
        </p:nvPicPr>
        <p:blipFill>
          <a:blip r:embed="rId1"/>
          <a:stretch>
            <a:fillRect/>
          </a:stretch>
        </p:blipFill>
        <p:spPr>
          <a:xfrm>
            <a:off x="5093280" y="1725480"/>
            <a:ext cx="3618360" cy="4970160"/>
          </a:xfrm>
          <a:prstGeom prst="rect">
            <a:avLst/>
          </a:prstGeom>
        </p:spPr>
      </p:pic>
      <p:sp>
        <p:nvSpPr>
          <p:cNvPr id="81" name="CustomShape 2"/>
          <p:cNvSpPr/>
          <p:nvPr/>
        </p:nvSpPr>
        <p:spPr>
          <a:xfrm>
            <a:off x="457200" y="1728000"/>
            <a:ext cx="3756960" cy="4397400"/>
          </a:xfrm>
          <a:prstGeom prst="rect">
            <a:avLst/>
          </a:prstGeom>
        </p:spPr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457200" y="272880"/>
            <a:ext cx="8043120" cy="1161360"/>
          </a:xfrm>
          <a:prstGeom prst="rect">
            <a:avLst/>
          </a:prstGeom>
        </p:spPr>
      </p:sp>
      <p:pic>
        <p:nvPicPr>
          <p:cNvPr descr="" id="83" name="Содержимое 3"/>
          <p:cNvPicPr/>
          <p:nvPr/>
        </p:nvPicPr>
        <p:blipFill>
          <a:blip r:embed="rId1"/>
          <a:stretch>
            <a:fillRect/>
          </a:stretch>
        </p:blipFill>
        <p:spPr>
          <a:xfrm>
            <a:off x="4958640" y="1653480"/>
            <a:ext cx="3897000" cy="5114160"/>
          </a:xfrm>
          <a:prstGeom prst="rect">
            <a:avLst/>
          </a:prstGeom>
        </p:spPr>
      </p:pic>
      <p:sp>
        <p:nvSpPr>
          <p:cNvPr id="84" name="CustomShape 2"/>
          <p:cNvSpPr/>
          <p:nvPr/>
        </p:nvSpPr>
        <p:spPr>
          <a:xfrm>
            <a:off x="648000" y="1800000"/>
            <a:ext cx="3566160" cy="4325400"/>
          </a:xfrm>
          <a:prstGeom prst="rect">
            <a:avLst/>
          </a:prstGeom>
        </p:spPr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457200" y="272880"/>
            <a:ext cx="8043120" cy="1161360"/>
          </a:xfrm>
          <a:prstGeom prst="rect">
            <a:avLst/>
          </a:prstGeom>
        </p:spPr>
      </p:sp>
      <p:pic>
        <p:nvPicPr>
          <p:cNvPr descr="" id="86" name="Содержимое 3"/>
          <p:cNvPicPr/>
          <p:nvPr/>
        </p:nvPicPr>
        <p:blipFill>
          <a:blip r:embed="rId1"/>
          <a:stretch>
            <a:fillRect/>
          </a:stretch>
        </p:blipFill>
        <p:spPr>
          <a:xfrm>
            <a:off x="4819320" y="1621440"/>
            <a:ext cx="3676320" cy="4751640"/>
          </a:xfrm>
          <a:prstGeom prst="rect">
            <a:avLst/>
          </a:prstGeom>
        </p:spPr>
      </p:pic>
      <p:sp>
        <p:nvSpPr>
          <p:cNvPr id="87" name="CustomShape 2"/>
          <p:cNvSpPr/>
          <p:nvPr/>
        </p:nvSpPr>
        <p:spPr>
          <a:xfrm>
            <a:off x="792000" y="1728000"/>
            <a:ext cx="3422160" cy="4397400"/>
          </a:xfrm>
          <a:prstGeom prst="rect">
            <a:avLst/>
          </a:prstGeom>
        </p:spPr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457200" y="272880"/>
            <a:ext cx="8043120" cy="1161360"/>
          </a:xfrm>
          <a:prstGeom prst="rect">
            <a:avLst/>
          </a:prstGeom>
        </p:spPr>
      </p:sp>
      <p:pic>
        <p:nvPicPr>
          <p:cNvPr descr="" id="89" name="Содержимое 3"/>
          <p:cNvPicPr/>
          <p:nvPr/>
        </p:nvPicPr>
        <p:blipFill>
          <a:blip r:embed="rId1"/>
          <a:stretch>
            <a:fillRect/>
          </a:stretch>
        </p:blipFill>
        <p:spPr>
          <a:xfrm>
            <a:off x="4896000" y="1656000"/>
            <a:ext cx="3959640" cy="4895640"/>
          </a:xfrm>
          <a:prstGeom prst="rect">
            <a:avLst/>
          </a:prstGeom>
        </p:spPr>
      </p:pic>
      <p:sp>
        <p:nvSpPr>
          <p:cNvPr id="90" name="CustomShape 2"/>
          <p:cNvSpPr/>
          <p:nvPr/>
        </p:nvSpPr>
        <p:spPr>
          <a:xfrm>
            <a:off x="457200" y="1656000"/>
            <a:ext cx="3756960" cy="4469400"/>
          </a:xfrm>
          <a:prstGeom prst="rect">
            <a:avLst/>
          </a:prstGeom>
        </p:spPr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457200" y="272880"/>
            <a:ext cx="8043120" cy="1161360"/>
          </a:xfrm>
          <a:prstGeom prst="rect">
            <a:avLst/>
          </a:prstGeom>
        </p:spPr>
      </p:sp>
      <p:pic>
        <p:nvPicPr>
          <p:cNvPr descr="" id="92" name="Содержимое 3"/>
          <p:cNvPicPr/>
          <p:nvPr/>
        </p:nvPicPr>
        <p:blipFill>
          <a:blip r:embed="rId1"/>
          <a:stretch>
            <a:fillRect/>
          </a:stretch>
        </p:blipFill>
        <p:spPr>
          <a:xfrm>
            <a:off x="5166360" y="1800000"/>
            <a:ext cx="3689280" cy="4823640"/>
          </a:xfrm>
          <a:prstGeom prst="rect">
            <a:avLst/>
          </a:prstGeom>
        </p:spPr>
      </p:pic>
      <p:sp>
        <p:nvSpPr>
          <p:cNvPr id="93" name="CustomShape 2"/>
          <p:cNvSpPr/>
          <p:nvPr/>
        </p:nvSpPr>
        <p:spPr>
          <a:xfrm>
            <a:off x="457200" y="1800000"/>
            <a:ext cx="3756960" cy="4325400"/>
          </a:xfrm>
          <a:prstGeom prst="rect">
            <a:avLst/>
          </a:prstGeom>
        </p:spPr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