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3" r:id="rId6"/>
    <p:sldId id="261" r:id="rId7"/>
    <p:sldId id="262" r:id="rId8"/>
    <p:sldId id="264" r:id="rId9"/>
    <p:sldId id="267" r:id="rId10"/>
    <p:sldId id="268" r:id="rId11"/>
    <p:sldId id="269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4B6C7-B797-4D87-80E8-5BF14D3098E5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608AE-7D48-4D59-8A9D-660BA9B01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7oom.ru/powerpoint/fon-dlya-prezentacii-osen-12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0381"/>
            <a:ext cx="9143999" cy="686838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2357430"/>
            <a:ext cx="80724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«Осенние листья»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 обучающимися кружка «Азбука общения»,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руководством педагога дополнительного образования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Крицкой О.В.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AutumnSla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500042"/>
            <a:ext cx="707236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композиций из цветной бумаги – имитация разноцветных деревьев, листьев.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стихов о красоте золотой осени.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250233"/>
            <a:ext cx="5286412" cy="396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AutumnSla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500042"/>
            <a:ext cx="70723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композиций из засушенных листьев – поздравительной открытки ко Дню учителя.</a:t>
            </a:r>
            <a:endParaRPr lang="ru-RU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6383" t="4787" r="10638"/>
          <a:stretch>
            <a:fillRect/>
          </a:stretch>
        </p:blipFill>
        <p:spPr bwMode="auto">
          <a:xfrm>
            <a:off x="3286116" y="1777378"/>
            <a:ext cx="3071834" cy="4699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AutumnSla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1214422"/>
            <a:ext cx="742955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Подведение итога работы: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обсуждение того, что узнали 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(названия деревьев, почему листья меняют цвет осенью), чему научились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(засушивать листья, приклеивать их);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обсуждение применения опавших листьев (материал для творчества, укрывной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материал,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удобрение).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AutumnSla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1357298"/>
            <a:ext cx="800105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 </a:t>
            </a:r>
            <a:endParaRPr kumimoji="0" lang="ru-RU" sz="3200" b="0" i="0" u="sng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(для детей)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бор и дальнейшее использование осенних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листьев.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(для педагога)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творческих способностей через образное восприятие окружающего мира; воспитание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бережного отношения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природе.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AutumnSla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00100" y="2071678"/>
            <a:ext cx="7429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</a:t>
            </a:r>
            <a:endParaRPr kumimoji="0" lang="ru-RU" sz="4000" b="0" i="0" u="sng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Опадающие осенью с деревьев листья- не мусор.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AutumnSla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548580"/>
            <a:ext cx="7429552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 </a:t>
            </a:r>
            <a:endParaRPr lang="ru-RU" sz="3600" u="sng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Экологический, творческий. 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ЧИСЛУ УЧАСТНИКОВ </a:t>
            </a: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Групповой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ДЛИТЕЛЬНОСТИ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Краткосрочный 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 </a:t>
            </a: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(ИСПОЛНИТЕЛИ) </a:t>
            </a:r>
            <a:endParaRPr lang="ru-RU" sz="3600" u="sng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Обучающиеся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кружка «Азбука общения» 2-го года обучения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/>
              <a:t> </a:t>
            </a: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AutumnSla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500174"/>
            <a:ext cx="735811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</a:t>
            </a:r>
          </a:p>
          <a:p>
            <a:pPr algn="ctr"/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ПРОЕКТА 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Обучающиеся в большей мере осознают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ценность природы и ответственность за ее сохранение;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анализируют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делают выводы;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умеют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 высушивать листья и создавать из них композиции.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AutumnSla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1428736"/>
            <a:ext cx="792961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ПРОЕКТА</a:t>
            </a:r>
          </a:p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Организационно –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подготовительный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 занятие)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проекта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(4 занятия)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Итоговый 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 занятие)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AutumnSla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285860"/>
            <a:ext cx="728667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Беседа с детьми об осенних изменениях в природе, об изменениях, происходящих в жизни растений.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Рассуждения детей на тему «Как жаль, что красота осенних листьев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невечна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Выдвижение идеи проекта: «Осенние листья – не мусор».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Обсуждение плана действий на ближайшие занятия.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AutumnSla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428604"/>
            <a:ext cx="73581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Экскурсия в природу (парк, улицы) с целью рассматривания листьев, сбора их для коллекции.</a:t>
            </a:r>
          </a:p>
          <a:p>
            <a:pPr algn="just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857364"/>
            <a:ext cx="3571900" cy="4762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b="2898"/>
          <a:stretch>
            <a:fillRect/>
          </a:stretch>
        </p:blipFill>
        <p:spPr bwMode="auto">
          <a:xfrm>
            <a:off x="1000100" y="1857364"/>
            <a:ext cx="3641719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reeppt.ru/MyShablony/AutumnSla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500042"/>
            <a:ext cx="707236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листьев, принесенных из парка, подготовка из к засушиванию. </a:t>
            </a: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Заучивание названий деревьев, листья которых были собраны.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571744"/>
            <a:ext cx="300039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285992"/>
            <a:ext cx="3143272" cy="4191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334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ДДТ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ддт</dc:creator>
  <cp:lastModifiedBy>ддт</cp:lastModifiedBy>
  <cp:revision>28</cp:revision>
  <dcterms:created xsi:type="dcterms:W3CDTF">2018-01-23T06:43:32Z</dcterms:created>
  <dcterms:modified xsi:type="dcterms:W3CDTF">2018-01-24T07:09:57Z</dcterms:modified>
</cp:coreProperties>
</file>