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60" r:id="rId5"/>
    <p:sldId id="262" r:id="rId6"/>
    <p:sldId id="264" r:id="rId7"/>
    <p:sldId id="263" r:id="rId8"/>
    <p:sldId id="259" r:id="rId9"/>
    <p:sldId id="25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03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488FCC-FBDA-425D-96F3-138C8008C0EF}" type="doc">
      <dgm:prSet loTypeId="urn:microsoft.com/office/officeart/2005/8/layout/matrix1" loCatId="matrix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67F2E4AB-6DE6-4FD8-9873-D5D5A32151F3}">
      <dgm:prSet phldrT="[Текст]" phldr="1"/>
      <dgm:spPr/>
      <dgm:t>
        <a:bodyPr/>
        <a:lstStyle/>
        <a:p>
          <a:endParaRPr lang="ru-RU" dirty="0"/>
        </a:p>
      </dgm:t>
    </dgm:pt>
    <dgm:pt modelId="{5335EE03-EC4C-44D1-8352-225D3693F87B}" type="parTrans" cxnId="{F9B4CB7F-A606-473F-A735-99516B0EF2E1}">
      <dgm:prSet/>
      <dgm:spPr/>
      <dgm:t>
        <a:bodyPr/>
        <a:lstStyle/>
        <a:p>
          <a:endParaRPr lang="ru-RU"/>
        </a:p>
      </dgm:t>
    </dgm:pt>
    <dgm:pt modelId="{DBF92A69-CB0F-4E77-8293-56A81EE57877}" type="sibTrans" cxnId="{F9B4CB7F-A606-473F-A735-99516B0EF2E1}">
      <dgm:prSet/>
      <dgm:spPr/>
      <dgm:t>
        <a:bodyPr/>
        <a:lstStyle/>
        <a:p>
          <a:endParaRPr lang="ru-RU"/>
        </a:p>
      </dgm:t>
    </dgm:pt>
    <dgm:pt modelId="{F65F796E-208F-47E5-9A40-6ECAA70277E1}">
      <dgm:prSet phldrT="[Текст]"/>
      <dgm:spPr/>
      <dgm:t>
        <a:bodyPr/>
        <a:lstStyle/>
        <a:p>
          <a:r>
            <a:rPr lang="ru-RU" dirty="0" smtClean="0"/>
            <a:t>Сильные стороны – внутренний анализ</a:t>
          </a:r>
          <a:endParaRPr lang="ru-RU" dirty="0"/>
        </a:p>
      </dgm:t>
    </dgm:pt>
    <dgm:pt modelId="{A0457A4F-EE38-4813-A27D-E76593E88B2D}" type="parTrans" cxnId="{9EB7931D-4E2A-4180-83EC-CC575325EA45}">
      <dgm:prSet/>
      <dgm:spPr/>
      <dgm:t>
        <a:bodyPr/>
        <a:lstStyle/>
        <a:p>
          <a:endParaRPr lang="ru-RU"/>
        </a:p>
      </dgm:t>
    </dgm:pt>
    <dgm:pt modelId="{E09198F0-4FE6-441B-8721-FFE82D316C93}" type="sibTrans" cxnId="{9EB7931D-4E2A-4180-83EC-CC575325EA45}">
      <dgm:prSet/>
      <dgm:spPr/>
      <dgm:t>
        <a:bodyPr/>
        <a:lstStyle/>
        <a:p>
          <a:endParaRPr lang="ru-RU"/>
        </a:p>
      </dgm:t>
    </dgm:pt>
    <dgm:pt modelId="{606333F8-169A-45EE-8FFF-55836D188735}">
      <dgm:prSet phldrT="[Текст]"/>
      <dgm:spPr/>
      <dgm:t>
        <a:bodyPr/>
        <a:lstStyle/>
        <a:p>
          <a:r>
            <a:rPr lang="ru-RU" dirty="0" smtClean="0"/>
            <a:t>Слабые стороны– внутренний анализ</a:t>
          </a:r>
          <a:endParaRPr lang="ru-RU" dirty="0"/>
        </a:p>
      </dgm:t>
    </dgm:pt>
    <dgm:pt modelId="{8016480B-052C-4E70-90C6-B521910C8370}" type="parTrans" cxnId="{F0E78C9A-67F9-4F1E-A0F3-EF9DB52CC1A8}">
      <dgm:prSet/>
      <dgm:spPr/>
      <dgm:t>
        <a:bodyPr/>
        <a:lstStyle/>
        <a:p>
          <a:endParaRPr lang="ru-RU"/>
        </a:p>
      </dgm:t>
    </dgm:pt>
    <dgm:pt modelId="{A329A1D9-A3B8-4FAF-BB4C-CA9D39885F5E}" type="sibTrans" cxnId="{F0E78C9A-67F9-4F1E-A0F3-EF9DB52CC1A8}">
      <dgm:prSet/>
      <dgm:spPr/>
      <dgm:t>
        <a:bodyPr/>
        <a:lstStyle/>
        <a:p>
          <a:endParaRPr lang="ru-RU"/>
        </a:p>
      </dgm:t>
    </dgm:pt>
    <dgm:pt modelId="{858043E7-DE81-4E4B-8BC4-77FBA5E1C809}">
      <dgm:prSet phldrT="[Текст]"/>
      <dgm:spPr/>
      <dgm:t>
        <a:bodyPr/>
        <a:lstStyle/>
        <a:p>
          <a:r>
            <a:rPr lang="ru-RU" dirty="0" smtClean="0"/>
            <a:t>Возможности – внешний анализ</a:t>
          </a:r>
          <a:endParaRPr lang="ru-RU" dirty="0"/>
        </a:p>
      </dgm:t>
    </dgm:pt>
    <dgm:pt modelId="{51012F48-08C8-45D7-A88E-9FF9FCD80D98}" type="parTrans" cxnId="{D55E1453-C8DE-4AE1-8AF0-9DEB2E94ADFF}">
      <dgm:prSet/>
      <dgm:spPr/>
      <dgm:t>
        <a:bodyPr/>
        <a:lstStyle/>
        <a:p>
          <a:endParaRPr lang="ru-RU"/>
        </a:p>
      </dgm:t>
    </dgm:pt>
    <dgm:pt modelId="{0806040B-FB20-48E6-87D7-1E26A962D494}" type="sibTrans" cxnId="{D55E1453-C8DE-4AE1-8AF0-9DEB2E94ADFF}">
      <dgm:prSet/>
      <dgm:spPr/>
      <dgm:t>
        <a:bodyPr/>
        <a:lstStyle/>
        <a:p>
          <a:endParaRPr lang="ru-RU"/>
        </a:p>
      </dgm:t>
    </dgm:pt>
    <dgm:pt modelId="{35AE9106-0A73-462E-A528-8DEBE7B228DF}">
      <dgm:prSet phldrT="[Текст]"/>
      <dgm:spPr/>
      <dgm:t>
        <a:bodyPr/>
        <a:lstStyle/>
        <a:p>
          <a:r>
            <a:rPr lang="ru-RU" dirty="0" smtClean="0"/>
            <a:t>Опасности – внешний анализ</a:t>
          </a:r>
          <a:endParaRPr lang="ru-RU" dirty="0"/>
        </a:p>
      </dgm:t>
    </dgm:pt>
    <dgm:pt modelId="{4A4E8100-B62E-49C5-9E49-E4EEF4BD1F5B}" type="parTrans" cxnId="{A50B8714-CE0A-451D-B573-566115389796}">
      <dgm:prSet/>
      <dgm:spPr/>
      <dgm:t>
        <a:bodyPr/>
        <a:lstStyle/>
        <a:p>
          <a:endParaRPr lang="ru-RU"/>
        </a:p>
      </dgm:t>
    </dgm:pt>
    <dgm:pt modelId="{F40E7749-BC24-4E89-A9A6-1CC30020E30B}" type="sibTrans" cxnId="{A50B8714-CE0A-451D-B573-566115389796}">
      <dgm:prSet/>
      <dgm:spPr/>
      <dgm:t>
        <a:bodyPr/>
        <a:lstStyle/>
        <a:p>
          <a:endParaRPr lang="ru-RU"/>
        </a:p>
      </dgm:t>
    </dgm:pt>
    <dgm:pt modelId="{F1DAAE75-3D68-4699-A2DA-2E98D41BC8A6}" type="pres">
      <dgm:prSet presAssocID="{81488FCC-FBDA-425D-96F3-138C8008C0EF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82C999E-20E9-40BF-BFD1-3C800F7F58CE}" type="pres">
      <dgm:prSet presAssocID="{81488FCC-FBDA-425D-96F3-138C8008C0EF}" presName="matrix" presStyleCnt="0"/>
      <dgm:spPr/>
      <dgm:t>
        <a:bodyPr/>
        <a:lstStyle/>
        <a:p>
          <a:endParaRPr lang="ru-RU"/>
        </a:p>
      </dgm:t>
    </dgm:pt>
    <dgm:pt modelId="{01B1C182-D1C1-434C-A804-682376CF6228}" type="pres">
      <dgm:prSet presAssocID="{81488FCC-FBDA-425D-96F3-138C8008C0EF}" presName="tile1" presStyleLbl="node1" presStyleIdx="0" presStyleCnt="4"/>
      <dgm:spPr/>
      <dgm:t>
        <a:bodyPr/>
        <a:lstStyle/>
        <a:p>
          <a:endParaRPr lang="ru-RU"/>
        </a:p>
      </dgm:t>
    </dgm:pt>
    <dgm:pt modelId="{2F50F1F3-0CFF-4878-82E9-9228E197A66A}" type="pres">
      <dgm:prSet presAssocID="{81488FCC-FBDA-425D-96F3-138C8008C0EF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29445E-AC99-4E99-B87A-D273C73601AA}" type="pres">
      <dgm:prSet presAssocID="{81488FCC-FBDA-425D-96F3-138C8008C0EF}" presName="tile2" presStyleLbl="node1" presStyleIdx="1" presStyleCnt="4"/>
      <dgm:spPr/>
      <dgm:t>
        <a:bodyPr/>
        <a:lstStyle/>
        <a:p>
          <a:endParaRPr lang="ru-RU"/>
        </a:p>
      </dgm:t>
    </dgm:pt>
    <dgm:pt modelId="{6BC74440-9D28-44D6-BCC4-7398AADB78D2}" type="pres">
      <dgm:prSet presAssocID="{81488FCC-FBDA-425D-96F3-138C8008C0EF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2CBD7E-7BA8-41D9-84B7-E7BC2EAF3BA0}" type="pres">
      <dgm:prSet presAssocID="{81488FCC-FBDA-425D-96F3-138C8008C0EF}" presName="tile3" presStyleLbl="node1" presStyleIdx="2" presStyleCnt="4"/>
      <dgm:spPr/>
      <dgm:t>
        <a:bodyPr/>
        <a:lstStyle/>
        <a:p>
          <a:endParaRPr lang="ru-RU"/>
        </a:p>
      </dgm:t>
    </dgm:pt>
    <dgm:pt modelId="{026CCCB8-60DC-49FB-BB01-7765C61C09E8}" type="pres">
      <dgm:prSet presAssocID="{81488FCC-FBDA-425D-96F3-138C8008C0EF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157657-12DA-41F9-A838-9B0E2DC2A9B4}" type="pres">
      <dgm:prSet presAssocID="{81488FCC-FBDA-425D-96F3-138C8008C0EF}" presName="tile4" presStyleLbl="node1" presStyleIdx="3" presStyleCnt="4"/>
      <dgm:spPr/>
      <dgm:t>
        <a:bodyPr/>
        <a:lstStyle/>
        <a:p>
          <a:endParaRPr lang="ru-RU"/>
        </a:p>
      </dgm:t>
    </dgm:pt>
    <dgm:pt modelId="{3A91AE00-C767-4EDF-B2D9-2AE5B53A7BD9}" type="pres">
      <dgm:prSet presAssocID="{81488FCC-FBDA-425D-96F3-138C8008C0EF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1B0DF9-5A6C-4706-A044-002C6B8B32AE}" type="pres">
      <dgm:prSet presAssocID="{81488FCC-FBDA-425D-96F3-138C8008C0EF}" presName="centerTile" presStyleLbl="fgShp" presStyleIdx="0" presStyleCnt="1" custFlipVert="1" custScaleX="1852" custScaleY="404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97432065-9A91-4F36-9CB3-7B1886634CAB}" type="presOf" srcId="{F65F796E-208F-47E5-9A40-6ECAA70277E1}" destId="{01B1C182-D1C1-434C-A804-682376CF6228}" srcOrd="0" destOrd="0" presId="urn:microsoft.com/office/officeart/2005/8/layout/matrix1"/>
    <dgm:cxn modelId="{D55E1453-C8DE-4AE1-8AF0-9DEB2E94ADFF}" srcId="{67F2E4AB-6DE6-4FD8-9873-D5D5A32151F3}" destId="{858043E7-DE81-4E4B-8BC4-77FBA5E1C809}" srcOrd="2" destOrd="0" parTransId="{51012F48-08C8-45D7-A88E-9FF9FCD80D98}" sibTransId="{0806040B-FB20-48E6-87D7-1E26A962D494}"/>
    <dgm:cxn modelId="{F0E78C9A-67F9-4F1E-A0F3-EF9DB52CC1A8}" srcId="{67F2E4AB-6DE6-4FD8-9873-D5D5A32151F3}" destId="{606333F8-169A-45EE-8FFF-55836D188735}" srcOrd="1" destOrd="0" parTransId="{8016480B-052C-4E70-90C6-B521910C8370}" sibTransId="{A329A1D9-A3B8-4FAF-BB4C-CA9D39885F5E}"/>
    <dgm:cxn modelId="{C3C520CE-A5B2-4C76-9E08-85620FEA62DD}" type="presOf" srcId="{67F2E4AB-6DE6-4FD8-9873-D5D5A32151F3}" destId="{DB1B0DF9-5A6C-4706-A044-002C6B8B32AE}" srcOrd="0" destOrd="0" presId="urn:microsoft.com/office/officeart/2005/8/layout/matrix1"/>
    <dgm:cxn modelId="{C5AD7758-4750-4CF4-BFAD-CC8274A440FD}" type="presOf" srcId="{606333F8-169A-45EE-8FFF-55836D188735}" destId="{6BC74440-9D28-44D6-BCC4-7398AADB78D2}" srcOrd="1" destOrd="0" presId="urn:microsoft.com/office/officeart/2005/8/layout/matrix1"/>
    <dgm:cxn modelId="{CA233B9C-68F9-471E-9A1E-C43315B66E2A}" type="presOf" srcId="{81488FCC-FBDA-425D-96F3-138C8008C0EF}" destId="{F1DAAE75-3D68-4699-A2DA-2E98D41BC8A6}" srcOrd="0" destOrd="0" presId="urn:microsoft.com/office/officeart/2005/8/layout/matrix1"/>
    <dgm:cxn modelId="{95BAA5D3-1E09-4DFB-981D-13F79DFF3E20}" type="presOf" srcId="{606333F8-169A-45EE-8FFF-55836D188735}" destId="{6929445E-AC99-4E99-B87A-D273C73601AA}" srcOrd="0" destOrd="0" presId="urn:microsoft.com/office/officeart/2005/8/layout/matrix1"/>
    <dgm:cxn modelId="{A50B8714-CE0A-451D-B573-566115389796}" srcId="{67F2E4AB-6DE6-4FD8-9873-D5D5A32151F3}" destId="{35AE9106-0A73-462E-A528-8DEBE7B228DF}" srcOrd="3" destOrd="0" parTransId="{4A4E8100-B62E-49C5-9E49-E4EEF4BD1F5B}" sibTransId="{F40E7749-BC24-4E89-A9A6-1CC30020E30B}"/>
    <dgm:cxn modelId="{C8E18283-D3B4-49DB-A320-F75F8E534A8A}" type="presOf" srcId="{35AE9106-0A73-462E-A528-8DEBE7B228DF}" destId="{3A91AE00-C767-4EDF-B2D9-2AE5B53A7BD9}" srcOrd="1" destOrd="0" presId="urn:microsoft.com/office/officeart/2005/8/layout/matrix1"/>
    <dgm:cxn modelId="{9EB7931D-4E2A-4180-83EC-CC575325EA45}" srcId="{67F2E4AB-6DE6-4FD8-9873-D5D5A32151F3}" destId="{F65F796E-208F-47E5-9A40-6ECAA70277E1}" srcOrd="0" destOrd="0" parTransId="{A0457A4F-EE38-4813-A27D-E76593E88B2D}" sibTransId="{E09198F0-4FE6-441B-8721-FFE82D316C93}"/>
    <dgm:cxn modelId="{1AE38866-1353-4503-840C-A753E77BD2E0}" type="presOf" srcId="{F65F796E-208F-47E5-9A40-6ECAA70277E1}" destId="{2F50F1F3-0CFF-4878-82E9-9228E197A66A}" srcOrd="1" destOrd="0" presId="urn:microsoft.com/office/officeart/2005/8/layout/matrix1"/>
    <dgm:cxn modelId="{F9B4CB7F-A606-473F-A735-99516B0EF2E1}" srcId="{81488FCC-FBDA-425D-96F3-138C8008C0EF}" destId="{67F2E4AB-6DE6-4FD8-9873-D5D5A32151F3}" srcOrd="0" destOrd="0" parTransId="{5335EE03-EC4C-44D1-8352-225D3693F87B}" sibTransId="{DBF92A69-CB0F-4E77-8293-56A81EE57877}"/>
    <dgm:cxn modelId="{241A402E-3D08-4096-B751-50B30CF4DD81}" type="presOf" srcId="{35AE9106-0A73-462E-A528-8DEBE7B228DF}" destId="{07157657-12DA-41F9-A838-9B0E2DC2A9B4}" srcOrd="0" destOrd="0" presId="urn:microsoft.com/office/officeart/2005/8/layout/matrix1"/>
    <dgm:cxn modelId="{8C6AD7CE-6575-4131-A346-77C31BAE4380}" type="presOf" srcId="{858043E7-DE81-4E4B-8BC4-77FBA5E1C809}" destId="{026CCCB8-60DC-49FB-BB01-7765C61C09E8}" srcOrd="1" destOrd="0" presId="urn:microsoft.com/office/officeart/2005/8/layout/matrix1"/>
    <dgm:cxn modelId="{0F33056D-A8D3-4917-9D45-BA7D12DCC1ED}" type="presOf" srcId="{858043E7-DE81-4E4B-8BC4-77FBA5E1C809}" destId="{942CBD7E-7BA8-41D9-84B7-E7BC2EAF3BA0}" srcOrd="0" destOrd="0" presId="urn:microsoft.com/office/officeart/2005/8/layout/matrix1"/>
    <dgm:cxn modelId="{F3F829DA-E049-4E42-9307-2089B7ECFF24}" type="presParOf" srcId="{F1DAAE75-3D68-4699-A2DA-2E98D41BC8A6}" destId="{482C999E-20E9-40BF-BFD1-3C800F7F58CE}" srcOrd="0" destOrd="0" presId="urn:microsoft.com/office/officeart/2005/8/layout/matrix1"/>
    <dgm:cxn modelId="{D22D8ABB-26C0-43D9-A76E-D8FB69AE0697}" type="presParOf" srcId="{482C999E-20E9-40BF-BFD1-3C800F7F58CE}" destId="{01B1C182-D1C1-434C-A804-682376CF6228}" srcOrd="0" destOrd="0" presId="urn:microsoft.com/office/officeart/2005/8/layout/matrix1"/>
    <dgm:cxn modelId="{4E4CF1FE-BF45-4F91-A8B6-4F713B4BDF1F}" type="presParOf" srcId="{482C999E-20E9-40BF-BFD1-3C800F7F58CE}" destId="{2F50F1F3-0CFF-4878-82E9-9228E197A66A}" srcOrd="1" destOrd="0" presId="urn:microsoft.com/office/officeart/2005/8/layout/matrix1"/>
    <dgm:cxn modelId="{65E8083E-FBF5-44B2-AD63-231DA4D1FDF4}" type="presParOf" srcId="{482C999E-20E9-40BF-BFD1-3C800F7F58CE}" destId="{6929445E-AC99-4E99-B87A-D273C73601AA}" srcOrd="2" destOrd="0" presId="urn:microsoft.com/office/officeart/2005/8/layout/matrix1"/>
    <dgm:cxn modelId="{12038434-D430-46E0-AD36-D1029D397EA7}" type="presParOf" srcId="{482C999E-20E9-40BF-BFD1-3C800F7F58CE}" destId="{6BC74440-9D28-44D6-BCC4-7398AADB78D2}" srcOrd="3" destOrd="0" presId="urn:microsoft.com/office/officeart/2005/8/layout/matrix1"/>
    <dgm:cxn modelId="{588F8380-1B2C-4083-82EC-93E5E20A56CC}" type="presParOf" srcId="{482C999E-20E9-40BF-BFD1-3C800F7F58CE}" destId="{942CBD7E-7BA8-41D9-84B7-E7BC2EAF3BA0}" srcOrd="4" destOrd="0" presId="urn:microsoft.com/office/officeart/2005/8/layout/matrix1"/>
    <dgm:cxn modelId="{D0AEB374-943C-41D9-BE81-E6EB8033C7D6}" type="presParOf" srcId="{482C999E-20E9-40BF-BFD1-3C800F7F58CE}" destId="{026CCCB8-60DC-49FB-BB01-7765C61C09E8}" srcOrd="5" destOrd="0" presId="urn:microsoft.com/office/officeart/2005/8/layout/matrix1"/>
    <dgm:cxn modelId="{B70D2C44-2722-44BC-ABC7-57BAE7FC80B7}" type="presParOf" srcId="{482C999E-20E9-40BF-BFD1-3C800F7F58CE}" destId="{07157657-12DA-41F9-A838-9B0E2DC2A9B4}" srcOrd="6" destOrd="0" presId="urn:microsoft.com/office/officeart/2005/8/layout/matrix1"/>
    <dgm:cxn modelId="{DA216304-7954-429C-A6C0-EDDEF3DC8772}" type="presParOf" srcId="{482C999E-20E9-40BF-BFD1-3C800F7F58CE}" destId="{3A91AE00-C767-4EDF-B2D9-2AE5B53A7BD9}" srcOrd="7" destOrd="0" presId="urn:microsoft.com/office/officeart/2005/8/layout/matrix1"/>
    <dgm:cxn modelId="{BBD661A0-124A-452A-912E-A11ADEE23AAC}" type="presParOf" srcId="{F1DAAE75-3D68-4699-A2DA-2E98D41BC8A6}" destId="{DB1B0DF9-5A6C-4706-A044-002C6B8B32AE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488FCC-FBDA-425D-96F3-138C8008C0EF}" type="doc">
      <dgm:prSet loTypeId="urn:microsoft.com/office/officeart/2005/8/layout/matrix1" loCatId="matrix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67F2E4AB-6DE6-4FD8-9873-D5D5A32151F3}">
      <dgm:prSet phldrT="[Текст]" phldr="1"/>
      <dgm:spPr/>
      <dgm:t>
        <a:bodyPr/>
        <a:lstStyle/>
        <a:p>
          <a:endParaRPr lang="ru-RU" dirty="0"/>
        </a:p>
      </dgm:t>
    </dgm:pt>
    <dgm:pt modelId="{5335EE03-EC4C-44D1-8352-225D3693F87B}" type="parTrans" cxnId="{F9B4CB7F-A606-473F-A735-99516B0EF2E1}">
      <dgm:prSet/>
      <dgm:spPr/>
      <dgm:t>
        <a:bodyPr/>
        <a:lstStyle/>
        <a:p>
          <a:endParaRPr lang="ru-RU"/>
        </a:p>
      </dgm:t>
    </dgm:pt>
    <dgm:pt modelId="{DBF92A69-CB0F-4E77-8293-56A81EE57877}" type="sibTrans" cxnId="{F9B4CB7F-A606-473F-A735-99516B0EF2E1}">
      <dgm:prSet/>
      <dgm:spPr/>
      <dgm:t>
        <a:bodyPr/>
        <a:lstStyle/>
        <a:p>
          <a:endParaRPr lang="ru-RU"/>
        </a:p>
      </dgm:t>
    </dgm:pt>
    <dgm:pt modelId="{F65F796E-208F-47E5-9A40-6ECAA70277E1}">
      <dgm:prSet phldrT="[Текст]"/>
      <dgm:spPr/>
      <dgm:t>
        <a:bodyPr/>
        <a:lstStyle/>
        <a:p>
          <a:r>
            <a:rPr lang="ru-RU" dirty="0" smtClean="0"/>
            <a:t>Сильные стороны – закрепление и усиление, информирование о них потенциальных потребителей</a:t>
          </a:r>
          <a:endParaRPr lang="ru-RU" dirty="0"/>
        </a:p>
      </dgm:t>
    </dgm:pt>
    <dgm:pt modelId="{A0457A4F-EE38-4813-A27D-E76593E88B2D}" type="parTrans" cxnId="{9EB7931D-4E2A-4180-83EC-CC575325EA45}">
      <dgm:prSet/>
      <dgm:spPr/>
      <dgm:t>
        <a:bodyPr/>
        <a:lstStyle/>
        <a:p>
          <a:endParaRPr lang="ru-RU"/>
        </a:p>
      </dgm:t>
    </dgm:pt>
    <dgm:pt modelId="{E09198F0-4FE6-441B-8721-FFE82D316C93}" type="sibTrans" cxnId="{9EB7931D-4E2A-4180-83EC-CC575325EA45}">
      <dgm:prSet/>
      <dgm:spPr/>
      <dgm:t>
        <a:bodyPr/>
        <a:lstStyle/>
        <a:p>
          <a:endParaRPr lang="ru-RU"/>
        </a:p>
      </dgm:t>
    </dgm:pt>
    <dgm:pt modelId="{606333F8-169A-45EE-8FFF-55836D188735}">
      <dgm:prSet phldrT="[Текст]"/>
      <dgm:spPr/>
      <dgm:t>
        <a:bodyPr/>
        <a:lstStyle/>
        <a:p>
          <a:r>
            <a:rPr lang="ru-RU" dirty="0" smtClean="0"/>
            <a:t>Слабые стороны– минимизация и устранение</a:t>
          </a:r>
          <a:endParaRPr lang="ru-RU" dirty="0"/>
        </a:p>
      </dgm:t>
    </dgm:pt>
    <dgm:pt modelId="{8016480B-052C-4E70-90C6-B521910C8370}" type="parTrans" cxnId="{F0E78C9A-67F9-4F1E-A0F3-EF9DB52CC1A8}">
      <dgm:prSet/>
      <dgm:spPr/>
      <dgm:t>
        <a:bodyPr/>
        <a:lstStyle/>
        <a:p>
          <a:endParaRPr lang="ru-RU"/>
        </a:p>
      </dgm:t>
    </dgm:pt>
    <dgm:pt modelId="{A329A1D9-A3B8-4FAF-BB4C-CA9D39885F5E}" type="sibTrans" cxnId="{F0E78C9A-67F9-4F1E-A0F3-EF9DB52CC1A8}">
      <dgm:prSet/>
      <dgm:spPr/>
      <dgm:t>
        <a:bodyPr/>
        <a:lstStyle/>
        <a:p>
          <a:endParaRPr lang="ru-RU"/>
        </a:p>
      </dgm:t>
    </dgm:pt>
    <dgm:pt modelId="{858043E7-DE81-4E4B-8BC4-77FBA5E1C809}">
      <dgm:prSet phldrT="[Текст]"/>
      <dgm:spPr/>
      <dgm:t>
        <a:bodyPr/>
        <a:lstStyle/>
        <a:p>
          <a:r>
            <a:rPr lang="ru-RU" dirty="0" smtClean="0"/>
            <a:t>Возможности – реализация представляемых возможностей</a:t>
          </a:r>
          <a:endParaRPr lang="ru-RU" dirty="0"/>
        </a:p>
      </dgm:t>
    </dgm:pt>
    <dgm:pt modelId="{51012F48-08C8-45D7-A88E-9FF9FCD80D98}" type="parTrans" cxnId="{D55E1453-C8DE-4AE1-8AF0-9DEB2E94ADFF}">
      <dgm:prSet/>
      <dgm:spPr/>
      <dgm:t>
        <a:bodyPr/>
        <a:lstStyle/>
        <a:p>
          <a:endParaRPr lang="ru-RU"/>
        </a:p>
      </dgm:t>
    </dgm:pt>
    <dgm:pt modelId="{0806040B-FB20-48E6-87D7-1E26A962D494}" type="sibTrans" cxnId="{D55E1453-C8DE-4AE1-8AF0-9DEB2E94ADFF}">
      <dgm:prSet/>
      <dgm:spPr/>
      <dgm:t>
        <a:bodyPr/>
        <a:lstStyle/>
        <a:p>
          <a:endParaRPr lang="ru-RU"/>
        </a:p>
      </dgm:t>
    </dgm:pt>
    <dgm:pt modelId="{35AE9106-0A73-462E-A528-8DEBE7B228DF}">
      <dgm:prSet phldrT="[Текст]"/>
      <dgm:spPr/>
      <dgm:t>
        <a:bodyPr/>
        <a:lstStyle/>
        <a:p>
          <a:r>
            <a:rPr lang="ru-RU" dirty="0" smtClean="0"/>
            <a:t>Опасности – устранение возможности их влияния на усиление слабых сторон</a:t>
          </a:r>
          <a:endParaRPr lang="ru-RU" dirty="0"/>
        </a:p>
      </dgm:t>
    </dgm:pt>
    <dgm:pt modelId="{4A4E8100-B62E-49C5-9E49-E4EEF4BD1F5B}" type="parTrans" cxnId="{A50B8714-CE0A-451D-B573-566115389796}">
      <dgm:prSet/>
      <dgm:spPr/>
      <dgm:t>
        <a:bodyPr/>
        <a:lstStyle/>
        <a:p>
          <a:endParaRPr lang="ru-RU"/>
        </a:p>
      </dgm:t>
    </dgm:pt>
    <dgm:pt modelId="{F40E7749-BC24-4E89-A9A6-1CC30020E30B}" type="sibTrans" cxnId="{A50B8714-CE0A-451D-B573-566115389796}">
      <dgm:prSet/>
      <dgm:spPr/>
      <dgm:t>
        <a:bodyPr/>
        <a:lstStyle/>
        <a:p>
          <a:endParaRPr lang="ru-RU"/>
        </a:p>
      </dgm:t>
    </dgm:pt>
    <dgm:pt modelId="{F1DAAE75-3D68-4699-A2DA-2E98D41BC8A6}" type="pres">
      <dgm:prSet presAssocID="{81488FCC-FBDA-425D-96F3-138C8008C0EF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82C999E-20E9-40BF-BFD1-3C800F7F58CE}" type="pres">
      <dgm:prSet presAssocID="{81488FCC-FBDA-425D-96F3-138C8008C0EF}" presName="matrix" presStyleCnt="0"/>
      <dgm:spPr/>
      <dgm:t>
        <a:bodyPr/>
        <a:lstStyle/>
        <a:p>
          <a:endParaRPr lang="ru-RU"/>
        </a:p>
      </dgm:t>
    </dgm:pt>
    <dgm:pt modelId="{01B1C182-D1C1-434C-A804-682376CF6228}" type="pres">
      <dgm:prSet presAssocID="{81488FCC-FBDA-425D-96F3-138C8008C0EF}" presName="tile1" presStyleLbl="node1" presStyleIdx="0" presStyleCnt="4"/>
      <dgm:spPr/>
      <dgm:t>
        <a:bodyPr/>
        <a:lstStyle/>
        <a:p>
          <a:endParaRPr lang="ru-RU"/>
        </a:p>
      </dgm:t>
    </dgm:pt>
    <dgm:pt modelId="{2F50F1F3-0CFF-4878-82E9-9228E197A66A}" type="pres">
      <dgm:prSet presAssocID="{81488FCC-FBDA-425D-96F3-138C8008C0EF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29445E-AC99-4E99-B87A-D273C73601AA}" type="pres">
      <dgm:prSet presAssocID="{81488FCC-FBDA-425D-96F3-138C8008C0EF}" presName="tile2" presStyleLbl="node1" presStyleIdx="1" presStyleCnt="4"/>
      <dgm:spPr/>
      <dgm:t>
        <a:bodyPr/>
        <a:lstStyle/>
        <a:p>
          <a:endParaRPr lang="ru-RU"/>
        </a:p>
      </dgm:t>
    </dgm:pt>
    <dgm:pt modelId="{6BC74440-9D28-44D6-BCC4-7398AADB78D2}" type="pres">
      <dgm:prSet presAssocID="{81488FCC-FBDA-425D-96F3-138C8008C0EF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2CBD7E-7BA8-41D9-84B7-E7BC2EAF3BA0}" type="pres">
      <dgm:prSet presAssocID="{81488FCC-FBDA-425D-96F3-138C8008C0EF}" presName="tile3" presStyleLbl="node1" presStyleIdx="2" presStyleCnt="4"/>
      <dgm:spPr/>
      <dgm:t>
        <a:bodyPr/>
        <a:lstStyle/>
        <a:p>
          <a:endParaRPr lang="ru-RU"/>
        </a:p>
      </dgm:t>
    </dgm:pt>
    <dgm:pt modelId="{026CCCB8-60DC-49FB-BB01-7765C61C09E8}" type="pres">
      <dgm:prSet presAssocID="{81488FCC-FBDA-425D-96F3-138C8008C0EF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157657-12DA-41F9-A838-9B0E2DC2A9B4}" type="pres">
      <dgm:prSet presAssocID="{81488FCC-FBDA-425D-96F3-138C8008C0EF}" presName="tile4" presStyleLbl="node1" presStyleIdx="3" presStyleCnt="4"/>
      <dgm:spPr/>
      <dgm:t>
        <a:bodyPr/>
        <a:lstStyle/>
        <a:p>
          <a:endParaRPr lang="ru-RU"/>
        </a:p>
      </dgm:t>
    </dgm:pt>
    <dgm:pt modelId="{3A91AE00-C767-4EDF-B2D9-2AE5B53A7BD9}" type="pres">
      <dgm:prSet presAssocID="{81488FCC-FBDA-425D-96F3-138C8008C0EF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1B0DF9-5A6C-4706-A044-002C6B8B32AE}" type="pres">
      <dgm:prSet presAssocID="{81488FCC-FBDA-425D-96F3-138C8008C0EF}" presName="centerTile" presStyleLbl="fgShp" presStyleIdx="0" presStyleCnt="1" custFlipVert="1" custScaleX="1852" custScaleY="404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D55E1453-C8DE-4AE1-8AF0-9DEB2E94ADFF}" srcId="{67F2E4AB-6DE6-4FD8-9873-D5D5A32151F3}" destId="{858043E7-DE81-4E4B-8BC4-77FBA5E1C809}" srcOrd="2" destOrd="0" parTransId="{51012F48-08C8-45D7-A88E-9FF9FCD80D98}" sibTransId="{0806040B-FB20-48E6-87D7-1E26A962D494}"/>
    <dgm:cxn modelId="{F0E78C9A-67F9-4F1E-A0F3-EF9DB52CC1A8}" srcId="{67F2E4AB-6DE6-4FD8-9873-D5D5A32151F3}" destId="{606333F8-169A-45EE-8FFF-55836D188735}" srcOrd="1" destOrd="0" parTransId="{8016480B-052C-4E70-90C6-B521910C8370}" sibTransId="{A329A1D9-A3B8-4FAF-BB4C-CA9D39885F5E}"/>
    <dgm:cxn modelId="{5BABC6F4-7AEA-4D6C-AA95-286F3ACD9DB2}" type="presOf" srcId="{858043E7-DE81-4E4B-8BC4-77FBA5E1C809}" destId="{942CBD7E-7BA8-41D9-84B7-E7BC2EAF3BA0}" srcOrd="0" destOrd="0" presId="urn:microsoft.com/office/officeart/2005/8/layout/matrix1"/>
    <dgm:cxn modelId="{53EE9533-D168-4C27-AD58-455C477D34AC}" type="presOf" srcId="{858043E7-DE81-4E4B-8BC4-77FBA5E1C809}" destId="{026CCCB8-60DC-49FB-BB01-7765C61C09E8}" srcOrd="1" destOrd="0" presId="urn:microsoft.com/office/officeart/2005/8/layout/matrix1"/>
    <dgm:cxn modelId="{6BF700E6-86DA-4256-8684-A6A3D4A52062}" type="presOf" srcId="{81488FCC-FBDA-425D-96F3-138C8008C0EF}" destId="{F1DAAE75-3D68-4699-A2DA-2E98D41BC8A6}" srcOrd="0" destOrd="0" presId="urn:microsoft.com/office/officeart/2005/8/layout/matrix1"/>
    <dgm:cxn modelId="{D45B0504-7D00-4464-A9D8-50563E3CC3E1}" type="presOf" srcId="{35AE9106-0A73-462E-A528-8DEBE7B228DF}" destId="{3A91AE00-C767-4EDF-B2D9-2AE5B53A7BD9}" srcOrd="1" destOrd="0" presId="urn:microsoft.com/office/officeart/2005/8/layout/matrix1"/>
    <dgm:cxn modelId="{A50B8714-CE0A-451D-B573-566115389796}" srcId="{67F2E4AB-6DE6-4FD8-9873-D5D5A32151F3}" destId="{35AE9106-0A73-462E-A528-8DEBE7B228DF}" srcOrd="3" destOrd="0" parTransId="{4A4E8100-B62E-49C5-9E49-E4EEF4BD1F5B}" sibTransId="{F40E7749-BC24-4E89-A9A6-1CC30020E30B}"/>
    <dgm:cxn modelId="{E871D90E-5CB9-40BC-8743-546C817795E5}" type="presOf" srcId="{F65F796E-208F-47E5-9A40-6ECAA70277E1}" destId="{2F50F1F3-0CFF-4878-82E9-9228E197A66A}" srcOrd="1" destOrd="0" presId="urn:microsoft.com/office/officeart/2005/8/layout/matrix1"/>
    <dgm:cxn modelId="{9EB7931D-4E2A-4180-83EC-CC575325EA45}" srcId="{67F2E4AB-6DE6-4FD8-9873-D5D5A32151F3}" destId="{F65F796E-208F-47E5-9A40-6ECAA70277E1}" srcOrd="0" destOrd="0" parTransId="{A0457A4F-EE38-4813-A27D-E76593E88B2D}" sibTransId="{E09198F0-4FE6-441B-8721-FFE82D316C93}"/>
    <dgm:cxn modelId="{82168AA8-DDFF-4172-A09E-045247AA1DCE}" type="presOf" srcId="{35AE9106-0A73-462E-A528-8DEBE7B228DF}" destId="{07157657-12DA-41F9-A838-9B0E2DC2A9B4}" srcOrd="0" destOrd="0" presId="urn:microsoft.com/office/officeart/2005/8/layout/matrix1"/>
    <dgm:cxn modelId="{82393CCB-0B3C-4641-9444-617961C5E8CB}" type="presOf" srcId="{606333F8-169A-45EE-8FFF-55836D188735}" destId="{6BC74440-9D28-44D6-BCC4-7398AADB78D2}" srcOrd="1" destOrd="0" presId="urn:microsoft.com/office/officeart/2005/8/layout/matrix1"/>
    <dgm:cxn modelId="{46CF2622-026E-445C-83CF-B6E8F882FBD3}" type="presOf" srcId="{67F2E4AB-6DE6-4FD8-9873-D5D5A32151F3}" destId="{DB1B0DF9-5A6C-4706-A044-002C6B8B32AE}" srcOrd="0" destOrd="0" presId="urn:microsoft.com/office/officeart/2005/8/layout/matrix1"/>
    <dgm:cxn modelId="{F9B4CB7F-A606-473F-A735-99516B0EF2E1}" srcId="{81488FCC-FBDA-425D-96F3-138C8008C0EF}" destId="{67F2E4AB-6DE6-4FD8-9873-D5D5A32151F3}" srcOrd="0" destOrd="0" parTransId="{5335EE03-EC4C-44D1-8352-225D3693F87B}" sibTransId="{DBF92A69-CB0F-4E77-8293-56A81EE57877}"/>
    <dgm:cxn modelId="{6BC114D1-4129-4795-BA2C-C60A45BCD7F7}" type="presOf" srcId="{606333F8-169A-45EE-8FFF-55836D188735}" destId="{6929445E-AC99-4E99-B87A-D273C73601AA}" srcOrd="0" destOrd="0" presId="urn:microsoft.com/office/officeart/2005/8/layout/matrix1"/>
    <dgm:cxn modelId="{4C85F5C8-EFEB-4BB4-9FA2-1405A5A29458}" type="presOf" srcId="{F65F796E-208F-47E5-9A40-6ECAA70277E1}" destId="{01B1C182-D1C1-434C-A804-682376CF6228}" srcOrd="0" destOrd="0" presId="urn:microsoft.com/office/officeart/2005/8/layout/matrix1"/>
    <dgm:cxn modelId="{4C66A2D3-27C9-4C33-A962-949624D052FE}" type="presParOf" srcId="{F1DAAE75-3D68-4699-A2DA-2E98D41BC8A6}" destId="{482C999E-20E9-40BF-BFD1-3C800F7F58CE}" srcOrd="0" destOrd="0" presId="urn:microsoft.com/office/officeart/2005/8/layout/matrix1"/>
    <dgm:cxn modelId="{86258CC6-7547-4641-8AED-DDCDF7A6BE5F}" type="presParOf" srcId="{482C999E-20E9-40BF-BFD1-3C800F7F58CE}" destId="{01B1C182-D1C1-434C-A804-682376CF6228}" srcOrd="0" destOrd="0" presId="urn:microsoft.com/office/officeart/2005/8/layout/matrix1"/>
    <dgm:cxn modelId="{6715709A-C137-4620-8D32-09FFAB471798}" type="presParOf" srcId="{482C999E-20E9-40BF-BFD1-3C800F7F58CE}" destId="{2F50F1F3-0CFF-4878-82E9-9228E197A66A}" srcOrd="1" destOrd="0" presId="urn:microsoft.com/office/officeart/2005/8/layout/matrix1"/>
    <dgm:cxn modelId="{A7C03319-2E21-4EA6-8F23-9EB0B060EF04}" type="presParOf" srcId="{482C999E-20E9-40BF-BFD1-3C800F7F58CE}" destId="{6929445E-AC99-4E99-B87A-D273C73601AA}" srcOrd="2" destOrd="0" presId="urn:microsoft.com/office/officeart/2005/8/layout/matrix1"/>
    <dgm:cxn modelId="{75F26B6A-CC43-400E-B1BF-ED53D6B2F2D8}" type="presParOf" srcId="{482C999E-20E9-40BF-BFD1-3C800F7F58CE}" destId="{6BC74440-9D28-44D6-BCC4-7398AADB78D2}" srcOrd="3" destOrd="0" presId="urn:microsoft.com/office/officeart/2005/8/layout/matrix1"/>
    <dgm:cxn modelId="{E59981B3-DE79-4850-BB35-9EFE4EE7BD05}" type="presParOf" srcId="{482C999E-20E9-40BF-BFD1-3C800F7F58CE}" destId="{942CBD7E-7BA8-41D9-84B7-E7BC2EAF3BA0}" srcOrd="4" destOrd="0" presId="urn:microsoft.com/office/officeart/2005/8/layout/matrix1"/>
    <dgm:cxn modelId="{6FC4227D-0F5E-447B-A83D-B6E6A794D858}" type="presParOf" srcId="{482C999E-20E9-40BF-BFD1-3C800F7F58CE}" destId="{026CCCB8-60DC-49FB-BB01-7765C61C09E8}" srcOrd="5" destOrd="0" presId="urn:microsoft.com/office/officeart/2005/8/layout/matrix1"/>
    <dgm:cxn modelId="{7845DC73-081C-4E84-BD07-E47749B37E8B}" type="presParOf" srcId="{482C999E-20E9-40BF-BFD1-3C800F7F58CE}" destId="{07157657-12DA-41F9-A838-9B0E2DC2A9B4}" srcOrd="6" destOrd="0" presId="urn:microsoft.com/office/officeart/2005/8/layout/matrix1"/>
    <dgm:cxn modelId="{A937A61F-35A0-4D80-8A69-CBC59379C3A4}" type="presParOf" srcId="{482C999E-20E9-40BF-BFD1-3C800F7F58CE}" destId="{3A91AE00-C767-4EDF-B2D9-2AE5B53A7BD9}" srcOrd="7" destOrd="0" presId="urn:microsoft.com/office/officeart/2005/8/layout/matrix1"/>
    <dgm:cxn modelId="{DFB8B5AB-9616-4FE6-B066-385BE57AE840}" type="presParOf" srcId="{F1DAAE75-3D68-4699-A2DA-2E98D41BC8A6}" destId="{DB1B0DF9-5A6C-4706-A044-002C6B8B32AE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1B1C182-D1C1-434C-A804-682376CF6228}">
      <dsp:nvSpPr>
        <dsp:cNvPr id="0" name=""/>
        <dsp:cNvSpPr/>
      </dsp:nvSpPr>
      <dsp:spPr>
        <a:xfrm rot="16200000">
          <a:off x="925909" y="-925909"/>
          <a:ext cx="2262981" cy="4114800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Сильные стороны – внутренний анализ</a:t>
          </a:r>
          <a:endParaRPr lang="ru-RU" sz="3400" kern="1200" dirty="0"/>
        </a:p>
      </dsp:txBody>
      <dsp:txXfrm rot="16200000">
        <a:off x="1208781" y="-1208781"/>
        <a:ext cx="1697236" cy="4114800"/>
      </dsp:txXfrm>
    </dsp:sp>
    <dsp:sp modelId="{6929445E-AC99-4E99-B87A-D273C73601AA}">
      <dsp:nvSpPr>
        <dsp:cNvPr id="0" name=""/>
        <dsp:cNvSpPr/>
      </dsp:nvSpPr>
      <dsp:spPr>
        <a:xfrm>
          <a:off x="4114800" y="0"/>
          <a:ext cx="4114800" cy="2262981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Слабые стороны– внутренний анализ</a:t>
          </a:r>
          <a:endParaRPr lang="ru-RU" sz="3400" kern="1200" dirty="0"/>
        </a:p>
      </dsp:txBody>
      <dsp:txXfrm>
        <a:off x="4114800" y="0"/>
        <a:ext cx="4114800" cy="1697236"/>
      </dsp:txXfrm>
    </dsp:sp>
    <dsp:sp modelId="{942CBD7E-7BA8-41D9-84B7-E7BC2EAF3BA0}">
      <dsp:nvSpPr>
        <dsp:cNvPr id="0" name=""/>
        <dsp:cNvSpPr/>
      </dsp:nvSpPr>
      <dsp:spPr>
        <a:xfrm rot="10800000">
          <a:off x="0" y="2262981"/>
          <a:ext cx="4114800" cy="2262981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Возможности – внешний анализ</a:t>
          </a:r>
          <a:endParaRPr lang="ru-RU" sz="3400" kern="1200" dirty="0"/>
        </a:p>
      </dsp:txBody>
      <dsp:txXfrm rot="10800000">
        <a:off x="0" y="2828726"/>
        <a:ext cx="4114800" cy="1697236"/>
      </dsp:txXfrm>
    </dsp:sp>
    <dsp:sp modelId="{07157657-12DA-41F9-A838-9B0E2DC2A9B4}">
      <dsp:nvSpPr>
        <dsp:cNvPr id="0" name=""/>
        <dsp:cNvSpPr/>
      </dsp:nvSpPr>
      <dsp:spPr>
        <a:xfrm rot="5400000">
          <a:off x="5040709" y="1337072"/>
          <a:ext cx="2262981" cy="4114800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Опасности – внешний анализ</a:t>
          </a:r>
          <a:endParaRPr lang="ru-RU" sz="3400" kern="1200" dirty="0"/>
        </a:p>
      </dsp:txBody>
      <dsp:txXfrm rot="5400000">
        <a:off x="5323581" y="1619944"/>
        <a:ext cx="1697236" cy="4114800"/>
      </dsp:txXfrm>
    </dsp:sp>
    <dsp:sp modelId="{DB1B0DF9-5A6C-4706-A044-002C6B8B32AE}">
      <dsp:nvSpPr>
        <dsp:cNvPr id="0" name=""/>
        <dsp:cNvSpPr/>
      </dsp:nvSpPr>
      <dsp:spPr>
        <a:xfrm flipV="1">
          <a:off x="4091938" y="2240119"/>
          <a:ext cx="45723" cy="45723"/>
        </a:xfrm>
        <a:prstGeom prst="roundRect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flipV="1">
        <a:off x="4091938" y="2240119"/>
        <a:ext cx="45723" cy="4572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1B1C182-D1C1-434C-A804-682376CF6228}">
      <dsp:nvSpPr>
        <dsp:cNvPr id="0" name=""/>
        <dsp:cNvSpPr/>
      </dsp:nvSpPr>
      <dsp:spPr>
        <a:xfrm rot="16200000">
          <a:off x="925909" y="-925909"/>
          <a:ext cx="2262981" cy="4114800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Сильные стороны – закрепление и усиление, информирование о них потенциальных потребителей</a:t>
          </a:r>
          <a:endParaRPr lang="ru-RU" sz="2300" kern="1200" dirty="0"/>
        </a:p>
      </dsp:txBody>
      <dsp:txXfrm rot="16200000">
        <a:off x="1208781" y="-1208781"/>
        <a:ext cx="1697236" cy="4114800"/>
      </dsp:txXfrm>
    </dsp:sp>
    <dsp:sp modelId="{6929445E-AC99-4E99-B87A-D273C73601AA}">
      <dsp:nvSpPr>
        <dsp:cNvPr id="0" name=""/>
        <dsp:cNvSpPr/>
      </dsp:nvSpPr>
      <dsp:spPr>
        <a:xfrm>
          <a:off x="4114800" y="0"/>
          <a:ext cx="4114800" cy="2262981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Слабые стороны– минимизация и устранение</a:t>
          </a:r>
          <a:endParaRPr lang="ru-RU" sz="2300" kern="1200" dirty="0"/>
        </a:p>
      </dsp:txBody>
      <dsp:txXfrm>
        <a:off x="4114800" y="0"/>
        <a:ext cx="4114800" cy="1697236"/>
      </dsp:txXfrm>
    </dsp:sp>
    <dsp:sp modelId="{942CBD7E-7BA8-41D9-84B7-E7BC2EAF3BA0}">
      <dsp:nvSpPr>
        <dsp:cNvPr id="0" name=""/>
        <dsp:cNvSpPr/>
      </dsp:nvSpPr>
      <dsp:spPr>
        <a:xfrm rot="10800000">
          <a:off x="0" y="2262981"/>
          <a:ext cx="4114800" cy="2262981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Возможности – реализация представляемых возможностей</a:t>
          </a:r>
          <a:endParaRPr lang="ru-RU" sz="2300" kern="1200" dirty="0"/>
        </a:p>
      </dsp:txBody>
      <dsp:txXfrm rot="10800000">
        <a:off x="0" y="2828726"/>
        <a:ext cx="4114800" cy="1697236"/>
      </dsp:txXfrm>
    </dsp:sp>
    <dsp:sp modelId="{07157657-12DA-41F9-A838-9B0E2DC2A9B4}">
      <dsp:nvSpPr>
        <dsp:cNvPr id="0" name=""/>
        <dsp:cNvSpPr/>
      </dsp:nvSpPr>
      <dsp:spPr>
        <a:xfrm rot="5400000">
          <a:off x="5040709" y="1337072"/>
          <a:ext cx="2262981" cy="4114800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Опасности – устранение возможности их влияния на усиление слабых сторон</a:t>
          </a:r>
          <a:endParaRPr lang="ru-RU" sz="2300" kern="1200" dirty="0"/>
        </a:p>
      </dsp:txBody>
      <dsp:txXfrm rot="5400000">
        <a:off x="5323581" y="1619944"/>
        <a:ext cx="1697236" cy="4114800"/>
      </dsp:txXfrm>
    </dsp:sp>
    <dsp:sp modelId="{DB1B0DF9-5A6C-4706-A044-002C6B8B32AE}">
      <dsp:nvSpPr>
        <dsp:cNvPr id="0" name=""/>
        <dsp:cNvSpPr/>
      </dsp:nvSpPr>
      <dsp:spPr>
        <a:xfrm flipV="1">
          <a:off x="4091938" y="2240119"/>
          <a:ext cx="45723" cy="45723"/>
        </a:xfrm>
        <a:prstGeom prst="roundRect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flipV="1">
        <a:off x="4091938" y="2240119"/>
        <a:ext cx="45723" cy="457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Планирование работы по повышению (обеспечению) качества обучения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Воронкова Вера Анатольевна, методист </a:t>
            </a:r>
          </a:p>
          <a:p>
            <a:r>
              <a:rPr lang="ru-RU" dirty="0" smtClean="0"/>
              <a:t>ГБ ПОУ МО</a:t>
            </a:r>
          </a:p>
          <a:p>
            <a:r>
              <a:rPr lang="ru-RU" dirty="0" err="1" smtClean="0"/>
              <a:t>Яхромский</a:t>
            </a:r>
            <a:r>
              <a:rPr lang="ru-RU" dirty="0" smtClean="0"/>
              <a:t> колледж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Обеспечение качества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i="1" dirty="0" smtClean="0"/>
              <a:t>Обеспечение качества</a:t>
            </a:r>
            <a:r>
              <a:rPr lang="ru-RU" dirty="0" smtClean="0"/>
              <a:t> — все планируемые и осуществляемые виды деятельности, доступные постоянному контролю и необходимые для создания уверенности в выполнении требований к качеству.</a:t>
            </a:r>
          </a:p>
          <a:p>
            <a:pPr fontAlgn="base"/>
            <a:r>
              <a:rPr lang="ru-RU" i="1" dirty="0" smtClean="0"/>
              <a:t>Управление качеством образования</a:t>
            </a:r>
            <a:r>
              <a:rPr lang="ru-RU" dirty="0" smtClean="0"/>
              <a:t> — планомерно осуществляемая система стратегических и оперативных действий, направленная на обеспечение, улучшение, контроль и оценку качества образования.</a:t>
            </a:r>
          </a:p>
          <a:p>
            <a:pPr fontAlgn="base"/>
            <a:r>
              <a:rPr lang="ru-RU" i="1" dirty="0" smtClean="0"/>
              <a:t>Улучшение качества</a:t>
            </a:r>
            <a:r>
              <a:rPr lang="ru-RU" dirty="0" smtClean="0"/>
              <a:t> — процесс и результат приближения имеющихся параметров образовательной деятельности к целям и задачам, определенным политикой в области качества образования.</a:t>
            </a:r>
            <a:endParaRPr lang="ru-RU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err="1" smtClean="0"/>
              <a:t>ССВО-анализ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err="1" smtClean="0"/>
              <a:t>ССВО-анализ</a:t>
            </a:r>
            <a:r>
              <a:rPr lang="ru-RU" sz="4000" dirty="0" smtClean="0"/>
              <a:t>. Рациональная форма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5490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82866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/>
                        <a:t>внутренний анализ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/>
                        <a:t>внешний анализ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4779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Сильные стороны 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Слабые стороны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Возможности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Опасности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</a:tr>
              <a:tr h="1347793"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</a:p>
                    <a:p>
                      <a:r>
                        <a:rPr lang="ru-RU" dirty="0" smtClean="0"/>
                        <a:t>2.</a:t>
                      </a:r>
                    </a:p>
                    <a:p>
                      <a:r>
                        <a:rPr lang="ru-RU" dirty="0" smtClean="0"/>
                        <a:t>..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</a:p>
                    <a:p>
                      <a:r>
                        <a:rPr lang="ru-RU" dirty="0" smtClean="0"/>
                        <a:t>2.</a:t>
                      </a:r>
                    </a:p>
                    <a:p>
                      <a:r>
                        <a:rPr lang="ru-RU" dirty="0" smtClean="0"/>
                        <a:t>..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</a:p>
                    <a:p>
                      <a:r>
                        <a:rPr lang="ru-RU" dirty="0" smtClean="0"/>
                        <a:t>2.</a:t>
                      </a:r>
                    </a:p>
                    <a:p>
                      <a:r>
                        <a:rPr lang="ru-RU" dirty="0" smtClean="0"/>
                        <a:t>..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</a:p>
                    <a:p>
                      <a:r>
                        <a:rPr lang="ru-RU" dirty="0" smtClean="0"/>
                        <a:t>2.</a:t>
                      </a:r>
                    </a:p>
                    <a:p>
                      <a:r>
                        <a:rPr lang="ru-RU" dirty="0" smtClean="0"/>
                        <a:t>..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42852"/>
            <a:ext cx="785818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err="1" smtClean="0"/>
              <a:t>ССВО-анализ</a:t>
            </a:r>
            <a:r>
              <a:rPr lang="ru-RU" sz="4000" dirty="0" smtClean="0"/>
              <a:t>. Пример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785794"/>
          <a:ext cx="8229600" cy="591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536222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внутренний анализ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внешний анализ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562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Сильные стороны </a:t>
                      </a:r>
                    </a:p>
                    <a:p>
                      <a:pPr>
                        <a:spcBef>
                          <a:spcPts val="0"/>
                        </a:spcBef>
                      </a:pP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Слабые стороны</a:t>
                      </a:r>
                    </a:p>
                    <a:p>
                      <a:pPr>
                        <a:spcBef>
                          <a:spcPts val="0"/>
                        </a:spcBef>
                      </a:pP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Возможности</a:t>
                      </a:r>
                    </a:p>
                    <a:p>
                      <a:pPr>
                        <a:spcBef>
                          <a:spcPts val="0"/>
                        </a:spcBef>
                      </a:pP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Опасности</a:t>
                      </a:r>
                    </a:p>
                    <a:p>
                      <a:pPr>
                        <a:spcBef>
                          <a:spcPts val="0"/>
                        </a:spcBef>
                      </a:pPr>
                      <a:endParaRPr lang="ru-RU" sz="1400" dirty="0"/>
                    </a:p>
                  </a:txBody>
                  <a:tcPr/>
                </a:tc>
              </a:tr>
              <a:tr h="3900485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1.Сильный педагогический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коллектив.</a:t>
                      </a:r>
                    </a:p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.Налаженные связи с ВУЗами.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3.Высокое качество методического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обеспечения образовательного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процесса.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4.Высокий уровень воспитательной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работы.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5.Достаточно высокая деловая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репутация ОУ.</a:t>
                      </a:r>
                    </a:p>
                    <a:p>
                      <a:endParaRPr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1.Недофинансирование развития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программно-методического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обеспечения,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учебно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производственного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иучебно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лабораторного оборудования.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2.Несоответствие материально-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технических возможностей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реальным потребностям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потребителей.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1.Удовлетворение части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потребителей образовательных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услуг (открытие новых профессий, специальностей и специализаций,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программ дополнительной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подготовки и переподготовки,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прикладной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бакалавриат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). 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2.Высокий платежеспособный спрос граждан в системах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дополнительного образования детей и профессионального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образования взрослых.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1.Неблагополучная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демографическая ситуация.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2.Отсутствие подготовленного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кадрового ресурса для смены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педагогического состава.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3.Отток молодых специалистов в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смежные отрасли.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4.Снижение платежеспособности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потребителей образовательных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услуг.</a:t>
                      </a:r>
                    </a:p>
                    <a:p>
                      <a:endParaRPr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42852"/>
            <a:ext cx="8001056" cy="8572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> </a:t>
            </a:r>
            <a:r>
              <a:rPr lang="ru-RU" sz="4000" dirty="0" err="1" smtClean="0"/>
              <a:t>ССВО-анализ</a:t>
            </a:r>
            <a:r>
              <a:rPr lang="ru-RU" sz="4000" dirty="0" smtClean="0"/>
              <a:t>. Продолжение примера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142985"/>
          <a:ext cx="8229600" cy="557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714379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/>
                        <a:t>внутренний анализ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/>
                        <a:t>внешний анализ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392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Сильные стороны </a:t>
                      </a:r>
                    </a:p>
                    <a:p>
                      <a:pPr>
                        <a:spcBef>
                          <a:spcPts val="0"/>
                        </a:spcBef>
                      </a:pP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Слабые стороны</a:t>
                      </a:r>
                    </a:p>
                    <a:p>
                      <a:pPr>
                        <a:spcBef>
                          <a:spcPts val="0"/>
                        </a:spcBef>
                      </a:pP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Возможности</a:t>
                      </a:r>
                    </a:p>
                    <a:p>
                      <a:pPr>
                        <a:spcBef>
                          <a:spcPts val="0"/>
                        </a:spcBef>
                      </a:pP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Опасности</a:t>
                      </a:r>
                    </a:p>
                    <a:p>
                      <a:pPr>
                        <a:spcBef>
                          <a:spcPts val="0"/>
                        </a:spcBef>
                      </a:pPr>
                      <a:endParaRPr lang="ru-RU" sz="1600" dirty="0"/>
                    </a:p>
                  </a:txBody>
                  <a:tcPr/>
                </a:tc>
              </a:tr>
              <a:tr h="3710976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6.Востребованность выпускников.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7.Уникальность образовательных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программ повышенного уровня.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8.Высокая конкурентоспособность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среди выпускников.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9.Насыщенная культурная среда колледжа.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10.Достаточно высокая оценка качества образования по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результатам экспертиз, конкурсов,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рейтингов.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3.Отсутствие развитой системы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маркетинга.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Часть материально-технической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базы колледжа требует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обновления.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4.Отсутствие сертифицированной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системы менеджмента качества.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5.Отсутствие партнерских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отношений с Международными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Образовательными центрами</a:t>
                      </a:r>
                    </a:p>
                    <a:p>
                      <a:endParaRPr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3.Системное взаимодействие с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учреждениями культуры,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организациями города Москвы по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духовно-нравственному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воспитанию детей, подростков и молодежи Московского региона.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4.Увеличение объёмов инвестиций в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образовательную сферу.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5.Государственная Городская программа «Столичное образование».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5.Неблагополучная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демографическая ситуация.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6.Отсутствие подготовленного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кадрового ресурса для смены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педагогического состава.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7.Отток молодых специалистов в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смежные отрасли.</a:t>
                      </a:r>
                    </a:p>
                    <a:p>
                      <a:endParaRPr lang="ru-RU" sz="14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42852"/>
            <a:ext cx="7786742" cy="9286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err="1" smtClean="0"/>
              <a:t>ССВО-анализ</a:t>
            </a:r>
            <a:r>
              <a:rPr lang="ru-RU" sz="4000" dirty="0" smtClean="0"/>
              <a:t>. Продолжение примера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214422"/>
          <a:ext cx="8229600" cy="521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685792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/>
                        <a:t>внутренний анализ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/>
                        <a:t>внешний анализ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392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Сильные стороны </a:t>
                      </a:r>
                    </a:p>
                    <a:p>
                      <a:pPr>
                        <a:spcBef>
                          <a:spcPts val="0"/>
                        </a:spcBef>
                      </a:pP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Слабые стороны</a:t>
                      </a:r>
                    </a:p>
                    <a:p>
                      <a:pPr>
                        <a:spcBef>
                          <a:spcPts val="0"/>
                        </a:spcBef>
                      </a:pP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Возможности</a:t>
                      </a:r>
                    </a:p>
                    <a:p>
                      <a:pPr>
                        <a:spcBef>
                          <a:spcPts val="0"/>
                        </a:spcBef>
                      </a:pP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Опасности</a:t>
                      </a:r>
                    </a:p>
                    <a:p>
                      <a:pPr>
                        <a:spcBef>
                          <a:spcPts val="0"/>
                        </a:spcBef>
                      </a:pPr>
                      <a:endParaRPr lang="ru-RU" sz="1600" dirty="0"/>
                    </a:p>
                  </a:txBody>
                  <a:tcPr/>
                </a:tc>
              </a:tr>
              <a:tr h="3468074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11.Подготовка рабочих кадров и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специалистов, отвечающих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квалификационным требованиям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работодателей.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12.Стабильно высокий процент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выпускников, работающих по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специальности.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13.Заявки от потребителей</a:t>
                      </a:r>
                    </a:p>
                    <a:p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6.Отсутствие высокого процента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работодателей, финансово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заинтересованных в развитии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профессионального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образования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6.Развитие городской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инфраструктуры,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Государственные Городские целевые программы.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7.Градостроительные перспективы города Москвы, которые ставят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задачу формирования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оптимальной образовательной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сети и инфраструктуры в районах застройки, обеспечивающей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комплексную доступность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образовательных услуг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8.Нехватка специалистов по финансовому планированию в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сфере образования</a:t>
                      </a:r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Направления планирования мероприятий на основе </a:t>
            </a:r>
            <a:r>
              <a:rPr lang="ru-RU" sz="4000" dirty="0" err="1" smtClean="0"/>
              <a:t>ССВО-анализа</a:t>
            </a:r>
            <a:r>
              <a:rPr lang="ru-RU" sz="4000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ССВО-анализ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</TotalTime>
  <Words>435</Words>
  <Application>Microsoft Office PowerPoint</Application>
  <PresentationFormat>Экран (4:3)</PresentationFormat>
  <Paragraphs>156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Планирование работы по повышению (обеспечению) качества обучения</vt:lpstr>
      <vt:lpstr>Обеспечение качества</vt:lpstr>
      <vt:lpstr>ССВО-анализ  </vt:lpstr>
      <vt:lpstr>ССВО-анализ. Рациональная форма   </vt:lpstr>
      <vt:lpstr> ССВО-анализ. Пример </vt:lpstr>
      <vt:lpstr>  ССВО-анализ. Продолжение примера  </vt:lpstr>
      <vt:lpstr> ССВО-анализ. Продолжение примера </vt:lpstr>
      <vt:lpstr> Направления планирования мероприятий на основе ССВО-анализа  </vt:lpstr>
      <vt:lpstr>ССВО-анализ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Планирование работы по повышению качества обучения</dc:title>
  <cp:lastModifiedBy>Пользователь Windows</cp:lastModifiedBy>
  <cp:revision>47</cp:revision>
  <dcterms:modified xsi:type="dcterms:W3CDTF">2018-01-24T16:00:00Z</dcterms:modified>
</cp:coreProperties>
</file>