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8" r:id="rId3"/>
    <p:sldId id="269" r:id="rId4"/>
    <p:sldId id="270" r:id="rId5"/>
    <p:sldId id="258" r:id="rId6"/>
    <p:sldId id="259" r:id="rId7"/>
    <p:sldId id="260" r:id="rId8"/>
    <p:sldId id="257" r:id="rId9"/>
    <p:sldId id="267" r:id="rId10"/>
    <p:sldId id="256" r:id="rId11"/>
    <p:sldId id="266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Научись вести себя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67744" y="1600200"/>
            <a:ext cx="6419056" cy="4525963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Внешний вид в значительной степени зависит от умения красиво сидеть и двигаться.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создать о себе приятное впечатление, тебе просто необходимо выработать красивую осанку: спину всегда держи прямо, плечи должны быть развёрнуты, а голова слегка приподнята. В редких случаях человек получает красивую осанку от природы. Чаще всего она является результатом терпеливо вырабатываемой привычки.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Всегда следи также за своей походкой. Не размахивай при ходьбе руками, не стучи каблуками, не держи руки в карманах.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Олег\Downloads\pravilnaya-osank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2627784" cy="3708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КОГДА СЛЕДУЕТ ОБИЖАТЬСЯ?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268760"/>
            <a:ext cx="5482952" cy="518457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Обижаться следует только тогда, когда хотят вас обидеть. Если не хотят, а повод для обиды – случайность, то зачем же обижаться?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сердясь, выяснить недоразумение – и все.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Ну, а если хотят обидеть? Прежде чем отвечать на обиду обидой, стоит подумать: следует ли опускаться до обиды? Ведь обида обычно лежит где-то низко и до нее следует наклониться, чтобы ее поднять.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общем-то, излишняя обидчивость – признак недостатка ума или какой-то закомплексованности. Будьте умны.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ег\Downloads\a42970b6feb214a27415a760281589fa_i-7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91581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КОГДА СЛЕДУЕТ ОБИЖАТЬСЯ?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600200"/>
            <a:ext cx="5842992" cy="4525963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Есть хорошее английское правило: обижаться только тогда, когда вас </a:t>
            </a:r>
            <a:r>
              <a:rPr lang="ru-RU" i="1" dirty="0" smtClean="0"/>
              <a:t>хотят</a:t>
            </a:r>
            <a:r>
              <a:rPr lang="ru-RU" dirty="0" smtClean="0"/>
              <a:t>  обидеть, </a:t>
            </a:r>
            <a:r>
              <a:rPr lang="ru-RU" i="1" dirty="0" smtClean="0"/>
              <a:t>намеренно</a:t>
            </a:r>
            <a:r>
              <a:rPr lang="ru-RU" dirty="0" smtClean="0"/>
              <a:t>  обижают. На простую невнимательность, забывчивость (иногда свойственную данному человеку по возрасту, по каким-либо психологическим недостаткам) обижаться не надо. Напротив, проявите к такому «забывчивому» человеку особую внимательность – это будет красиво и благородно.</a:t>
            </a:r>
          </a:p>
          <a:p>
            <a:pPr fontAlgn="base"/>
            <a:r>
              <a:rPr lang="ru-RU" dirty="0" smtClean="0"/>
              <a:t>Это если «обижают» вас, а как быть, когда вы сами можете обидеть другого? В отношении обидчивых людей надо быть особенно внимательными. Обидчивость ведь очень мучительная черта характера.</a:t>
            </a:r>
          </a:p>
        </p:txBody>
      </p:sp>
      <p:pic>
        <p:nvPicPr>
          <p:cNvPr id="1026" name="Picture 2" descr="C:\Users\Олег\Pictures\DNtTQIPHc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318657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6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5776" y="1600200"/>
            <a:ext cx="6131024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 На мой взгляд, это самое главное человеческое качество – доброта. Она позволяет нам называться людьми и  делает нас человечными. Люди имевшие в жизни добрую и значительную цель, запоминаются надолго. Помнят их слова, поступки, их облик, их шутки, а иногда чудачества. О них рассказывают. Гораздо реже и, разумеется, с недобрым чувством говорят о злых.</a:t>
            </a:r>
          </a:p>
          <a:p>
            <a:endParaRPr lang="ru-RU" dirty="0"/>
          </a:p>
        </p:txBody>
      </p:sp>
      <p:pic>
        <p:nvPicPr>
          <p:cNvPr id="1026" name="Picture 2" descr="C:\Users\Олег\Downloads\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2843808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Будьте добрыми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/>
          <a:lstStyle/>
          <a:p>
            <a:r>
              <a:rPr lang="ru-RU" dirty="0" smtClean="0"/>
              <a:t>Ребята, имейте доброе и искреннее сердце, добрую душу и совершайте только добрые поступки.</a:t>
            </a:r>
            <a:endParaRPr lang="ru-RU" dirty="0"/>
          </a:p>
        </p:txBody>
      </p:sp>
      <p:pic>
        <p:nvPicPr>
          <p:cNvPr id="2050" name="Picture 2" descr="C:\Users\Олег\Downloads\getIm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563888" cy="3816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этикета для девочек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124744"/>
            <a:ext cx="5842992" cy="5976664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По правилам этикета девочкам очень важно, например, уметь красиво сидеть. И просто недопустимо: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усаживаясь, поднимать платье или пальто;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шумно обрушиваться на сиденье стула;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сидеть, широко расставив ноги;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сидеть, развалившись на стуле;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сидеть, примостившись на самом краешке стула;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обвивать ногами ножку стула;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обнимать руками колени;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•вставая, отталкивать стул.</a:t>
            </a:r>
          </a:p>
          <a:p>
            <a:endParaRPr lang="ru-RU" sz="1800" dirty="0"/>
          </a:p>
        </p:txBody>
      </p:sp>
      <p:pic>
        <p:nvPicPr>
          <p:cNvPr id="7170" name="Picture 2" descr="C:\Users\Олег\Downloads\8068805-first-form-gir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26" y="1484784"/>
            <a:ext cx="2927987" cy="43701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этикета для мальчиков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83768" y="1700808"/>
            <a:ext cx="6203032" cy="4525963"/>
          </a:xfrm>
        </p:spPr>
        <p:txBody>
          <a:bodyPr>
            <a:normAutofit fontScale="400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 мальчикам этикет не менее строг. Им предписано всегда быть внимательными, галантными и предупредительными не только со своими спутницами, но и с незнакомыми женщинами и девочками. Поддержать и защитить женщину, а также тех, кто слабее и младше, считается одним из главных достоинств мужчины.</a:t>
            </a:r>
          </a:p>
          <a:p>
            <a:endParaRPr lang="ru-RU" sz="3600" b="1" i="1" dirty="0" smtClean="0"/>
          </a:p>
          <a:p>
            <a:endParaRPr lang="ru-RU" b="1" i="1" dirty="0" smtClean="0"/>
          </a:p>
          <a:p>
            <a:r>
              <a:rPr lang="ru-RU" sz="4200" b="1" i="1" dirty="0" smtClean="0"/>
              <a:t>Для мальчиков существуют некоторые правила, о которых не стоит забывать:</a:t>
            </a:r>
            <a:endParaRPr lang="ru-RU" sz="4200" dirty="0" smtClean="0"/>
          </a:p>
          <a:p>
            <a:r>
              <a:rPr lang="ru-RU" sz="4200" dirty="0" smtClean="0"/>
              <a:t>• мальчик никогда не должен выглядеть расхлябанным, несобранным, вызывающим и грубым;</a:t>
            </a:r>
          </a:p>
          <a:p>
            <a:r>
              <a:rPr lang="ru-RU" sz="4200" dirty="0" smtClean="0"/>
              <a:t>• не ходи, подняв без надобности воротник, не держи руки в карманах;</a:t>
            </a:r>
          </a:p>
          <a:p>
            <a:r>
              <a:rPr lang="ru-RU" sz="4200" dirty="0" smtClean="0"/>
              <a:t>• помоги любому, кто нуждается в твоей помощи;</a:t>
            </a:r>
          </a:p>
          <a:p>
            <a:r>
              <a:rPr lang="ru-RU" sz="4200" dirty="0" smtClean="0"/>
              <a:t>• будь внимательным к девочкам и женщинам, к инвалидам и пожилым людям: помоги донести тяжёлую сумку, пропусти вперёд в дверях, помоги перейти улицу, выйти из автобуса, подняться по лестнице;</a:t>
            </a:r>
          </a:p>
          <a:p>
            <a:r>
              <a:rPr lang="ru-RU" sz="4200" dirty="0" smtClean="0"/>
              <a:t>• никогда не вступай в препирательства и ссоры, не будь мелочным и склочным.</a:t>
            </a:r>
          </a:p>
          <a:p>
            <a:endParaRPr lang="ru-RU" sz="4200" dirty="0"/>
          </a:p>
        </p:txBody>
      </p:sp>
      <p:pic>
        <p:nvPicPr>
          <p:cNvPr id="9218" name="Picture 2" descr="C:\Users\Олег\Downloads\6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2664296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этикета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59832" y="1600200"/>
            <a:ext cx="5626968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А вот правила, на выполнение которых необходимо обратить особое внимание и девочкам и мальчикам: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воспитанный человек жуёт жевательную резинку, только оставшись наедине с собой и, конечно, никогда не прилепляет её к стенам, столам и стульям;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в обществе не шепчутся;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зевать в обществе ,  в классе — значит демонстрировать свою невоспитанность;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при покашливании слегка отвернись и прикрой рот рукой, при резком кашле обязательно приложи ко рту носовой платок;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сморкайся тихо, отвернувшись или отойдя в сторону, никогда не шмыгай носом;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потребность чихнуть следует по возможности сдерживать, потирая переносицу (в России чихнувшему человеку принято говорить: «Будьте здоровы!»; при этом чихнувший просит извинения у присутствующих);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не следует появляться в общественных местах простуженным, чтобы не распространять инфекцию.</a:t>
            </a:r>
          </a:p>
          <a:p>
            <a:endParaRPr lang="ru-RU" dirty="0"/>
          </a:p>
        </p:txBody>
      </p:sp>
      <p:pic>
        <p:nvPicPr>
          <p:cNvPr id="8194" name="Picture 2" descr="C:\Users\Олег\Downloads\4146441e1070aec2da7961b719539fe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2816"/>
            <a:ext cx="2602632" cy="4032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ОДЕВАТЬСЯ И КАК ГОВОРИТЬ?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87824" y="1600200"/>
            <a:ext cx="5698976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Неряшливость в одежде – это прежде всего неуважение к окружающим вас людям, да и неуважение к самому себе. Надо быть одетым чисто и опрятно. </a:t>
            </a:r>
          </a:p>
          <a:p>
            <a:pPr fontAlgn="base"/>
            <a:r>
              <a:rPr lang="ru-RU" dirty="0" smtClean="0"/>
              <a:t>А как расценивать отношение к языку, которым мы говорим? Язык веще большей мере, чем одежда, свидетельствует о вкусе человека, о его отношении к окружающему миру, к самому себе.</a:t>
            </a:r>
          </a:p>
          <a:p>
            <a:pPr fontAlgn="base"/>
            <a:r>
              <a:rPr lang="ru-RU" dirty="0" smtClean="0"/>
              <a:t>Есть разного рода неряшливости в языке человека.</a:t>
            </a:r>
          </a:p>
          <a:p>
            <a:endParaRPr lang="ru-RU" dirty="0"/>
          </a:p>
        </p:txBody>
      </p:sp>
      <p:pic>
        <p:nvPicPr>
          <p:cNvPr id="2050" name="Picture 2" descr="C:\Users\Олег\Downloads\sm_fu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664297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Грубый язык – проявление слабости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43808" y="1600200"/>
            <a:ext cx="5842992" cy="478112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 грубых слов  в языке, как и использование  грубости  в манерах свидетельствуют  о психологической незащищенности человека, о его слабости, а вовсе не о силе. Говорящий стремится грубой шуткой, резким выражением, иронией, циничностью подавить в себе чувство страха, боязни, иногда просто опасения.  Грубыми прозвищами учителей именно слабые волей ученики хотят показать, что они их не боятся. Это происходит полусознательно. Я уж не говорю о том, что это признак невоспитанности,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неинтеллигентности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а иногда и жестокости.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Олег\Downloads\31324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060848"/>
            <a:ext cx="280831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Грубый язык – проявление слабости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11760" y="1600200"/>
            <a:ext cx="6275040" cy="4525963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грубо говорящие люди как бы хотят показать, что они выше тех явлений, которых на самом деле они боятся. В основе любых жаргонных, циничных выражений и ругани лежит слабость. «Плюющиеся словами» люди потому и демонстрируют свое презрение к травмирующим их явлениям в жизни, что они их беспокоят, мучат, волнуют, что они чувствуют себя слабыми, не защищенными против них.</a:t>
            </a:r>
          </a:p>
          <a:p>
            <a:pPr fontAlgn="base"/>
            <a:r>
              <a:rPr lang="ru-RU" dirty="0" smtClean="0"/>
              <a:t>По-настоящему сильный и здоровый, уравновешенный человек не будет без нужды говорить громко, не будет ругаться и употреблять жаргонных слов. Ведь он уверен, что его слово и так весомо</a:t>
            </a:r>
            <a:r>
              <a:rPr lang="ru-RU" baseline="30000" dirty="0" smtClean="0"/>
              <a:t> 1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Олег\Downloads\bigstock_angry_defiant_frightened_child_243817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1988840"/>
            <a:ext cx="2808312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УЧИТЕСЬ УЧИТЬСЯ!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600200"/>
            <a:ext cx="5482952" cy="4525963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Учение – вот что сейчас нужно молодому человеку с самого малого возраста. Учиться нужно всегда. До конца жизни не только учили, но и учились все крупнейшие ученые. Перестанешь учиться – не сможешь и учить. Ибо знания все растут и усложняются. Нужно при этом помнить, что самое благоприятное время для учения – молодость. Именно в молодости, в детстве, в отрочестве, в юности ум человека наиболее восприимчив.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Олег\Downloads\10104_html_m132915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334786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тратьте своё время и свой светлый разум на глупую и бесцельную информацию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15816" y="1600200"/>
            <a:ext cx="5770984" cy="4525963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Восприимчив к изучению языков (что крайне важно), к математике, к усвоению просто знаний и развитию эстетическому, стоящему рядом с развитием нравственным и отчасти его стимулирующим.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Умейте не терять времени на пустяки, на «отдых», который иногда утомляет больше, чем самая тяжелая работа, не заполняйте свой светлый разум мутными потоками глупой и бесцельной «информации». Берегите себя для учения, для приобретения знаний и навыков, которые только в молодости вы освоите легко и быстро.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3" name="Picture 3" descr="C:\Users\Олег\Downloads\не-тратьте-врем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3203575" cy="3888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1064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Научись вести себя  </vt:lpstr>
      <vt:lpstr>Правила этикета для девочек </vt:lpstr>
      <vt:lpstr>Правила этикета для мальчиков </vt:lpstr>
      <vt:lpstr>Правила этикета </vt:lpstr>
      <vt:lpstr>КАК ОДЕВАТЬСЯ И КАК ГОВОРИТЬ?</vt:lpstr>
      <vt:lpstr>Грубый язык – проявление слабости </vt:lpstr>
      <vt:lpstr>Грубый язык – проявление слабости </vt:lpstr>
      <vt:lpstr>УЧИТЕСЬ УЧИТЬСЯ!</vt:lpstr>
      <vt:lpstr>Не тратьте своё время и свой светлый разум на глупую и бесцельную информацию</vt:lpstr>
      <vt:lpstr>КОГДА СЛЕДУЕТ ОБИЖАТЬСЯ?</vt:lpstr>
      <vt:lpstr>КОГДА СЛЕДУЕТ ОБИЖАТЬСЯ?</vt:lpstr>
      <vt:lpstr>Доброта</vt:lpstr>
      <vt:lpstr>Будьте добрыми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СЛЕДУЕТ ОБИЖАТЬСЯ?</dc:title>
  <dc:creator>Олег</dc:creator>
  <cp:lastModifiedBy>Олег</cp:lastModifiedBy>
  <cp:revision>21</cp:revision>
  <dcterms:created xsi:type="dcterms:W3CDTF">2017-04-18T17:17:23Z</dcterms:created>
  <dcterms:modified xsi:type="dcterms:W3CDTF">2017-04-29T12:27:25Z</dcterms:modified>
</cp:coreProperties>
</file>