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10234613" cy="7099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97247" y="0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0AEB5E3-68DA-451C-A61D-A97AE4BB9AAC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743103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97247" y="6743103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B80D18B-1ED0-4FCD-A19C-6AE048827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2122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627733E-3E90-492B-AC09-08D9DB4FA96B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533400"/>
            <a:ext cx="3548063" cy="2660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3462" y="3372167"/>
            <a:ext cx="8187690" cy="3194685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743103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7247" y="6743103"/>
            <a:ext cx="4434998" cy="35496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B36E09E-E4D5-4653-8FA4-D0398E4FB6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039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675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67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C401-ADA8-48B1-995E-03D60DDB0334}" type="datetime1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94628-A63D-48E8-979E-56CE7C4BF2F0}" type="datetime1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4C70-720B-491A-8C99-88481F174ACB}" type="datetime1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C03B-C1BB-45C1-8D7B-118064B2DC31}" type="datetime1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C4B9-A00B-460C-A287-81DE1EE595C4}" type="datetime1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6511-C3D8-4BF5-9EB8-D190288B7E0A}" type="datetime1">
              <a:rPr lang="ru-RU" smtClean="0"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AEC0-B38D-4475-B66D-48CE6C054C99}" type="datetime1">
              <a:rPr lang="ru-RU" smtClean="0"/>
              <a:t>19.01.2018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5C57-7614-4650-80E3-F98AB1EF7E7D}" type="datetime1">
              <a:rPr lang="ru-RU" smtClean="0"/>
              <a:t>19.01.2018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7675A-5BA4-4817-A984-B9A18BE1BD3A}" type="datetime1">
              <a:rPr lang="ru-RU" smtClean="0"/>
              <a:t>19.01.2018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C531-7EFF-44CA-9876-443032D46494}" type="datetime1">
              <a:rPr lang="ru-RU" smtClean="0"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21C21-A6ED-433F-B776-69351C932907}" type="datetime1">
              <a:rPr lang="ru-RU" smtClean="0"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11A38-CA14-4EE9-916E-6A4D4F0D8B0B}" type="datetime1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848872" cy="1656184"/>
          </a:xfrm>
        </p:spPr>
        <p:txBody>
          <a:bodyPr>
            <a:normAutofit/>
          </a:bodyPr>
          <a:lstStyle/>
          <a:p>
            <a:r>
              <a:rPr lang="ru-RU" dirty="0" smtClean="0"/>
              <a:t>Вспомогательные </a:t>
            </a:r>
            <a:r>
              <a:rPr lang="ru-RU" dirty="0"/>
              <a:t>алгоритмы и </a:t>
            </a:r>
            <a:r>
              <a:rPr lang="ru-RU" dirty="0" smtClean="0"/>
              <a:t>подпрограммы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290864"/>
            <a:ext cx="6584776" cy="2567136"/>
          </a:xfrm>
        </p:spPr>
        <p:txBody>
          <a:bodyPr>
            <a:normAutofit lnSpcReduction="10000"/>
          </a:bodyPr>
          <a:lstStyle/>
          <a:p>
            <a:pPr lvl="0" algn="l">
              <a:spcBef>
                <a:spcPts val="0"/>
              </a:spcBef>
            </a:pPr>
            <a:r>
              <a:rPr lang="ru-RU" sz="1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Презентация к уроку  </a:t>
            </a:r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информатики </a:t>
            </a:r>
            <a:endParaRPr lang="ru-RU" sz="1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l">
              <a:spcBef>
                <a:spcPts val="0"/>
              </a:spcBef>
            </a:pPr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(9 класс</a:t>
            </a:r>
            <a:r>
              <a:rPr lang="ru-RU" sz="1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 учебник </a:t>
            </a:r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«Информатика»</a:t>
            </a:r>
            <a:endParaRPr lang="ru-RU" sz="1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l">
              <a:spcBef>
                <a:spcPts val="0"/>
              </a:spcBef>
            </a:pPr>
            <a:r>
              <a:rPr lang="ru-RU" sz="1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Courier New"/>
                <a:cs typeface="Times New Roman" pitchFamily="18" charset="0"/>
              </a:rPr>
              <a:t>И. Г. Семакин</a:t>
            </a:r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)</a:t>
            </a:r>
            <a:endParaRPr lang="ru-RU" sz="1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l">
              <a:spcBef>
                <a:spcPts val="0"/>
              </a:spcBef>
            </a:pPr>
            <a:r>
              <a:rPr lang="ru-RU" sz="1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Выполнил учитель </a:t>
            </a:r>
            <a:r>
              <a:rPr lang="ru-RU" sz="1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математики и информатики </a:t>
            </a:r>
            <a:endParaRPr lang="ru-RU" sz="1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l">
              <a:spcBef>
                <a:spcPts val="0"/>
              </a:spcBef>
            </a:pPr>
            <a:r>
              <a:rPr lang="ru-RU" sz="1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1800" b="1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Рыбачьевская</a:t>
            </a:r>
            <a:r>
              <a:rPr lang="ru-RU" sz="1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школа»</a:t>
            </a:r>
          </a:p>
          <a:p>
            <a:pPr lvl="0" algn="l">
              <a:spcBef>
                <a:spcPts val="0"/>
              </a:spcBef>
            </a:pPr>
            <a:r>
              <a:rPr lang="ru-RU" sz="1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города Алушты</a:t>
            </a:r>
          </a:p>
          <a:p>
            <a:pPr lvl="0" algn="l">
              <a:spcBef>
                <a:spcPts val="0"/>
              </a:spcBef>
            </a:pPr>
            <a:r>
              <a:rPr lang="ru-RU" sz="1800" b="1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Бышук</a:t>
            </a:r>
            <a:r>
              <a:rPr lang="ru-RU" sz="18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Петр Иванович</a:t>
            </a:r>
          </a:p>
          <a:p>
            <a:pPr lvl="0" algn="l">
              <a:spcBef>
                <a:spcPts val="0"/>
              </a:spcBef>
            </a:pPr>
            <a:endParaRPr lang="ru-RU" sz="1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ru-RU" sz="20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0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08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848872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Задача.</a:t>
            </a:r>
            <a:r>
              <a:rPr lang="ru-RU" dirty="0" smtClean="0"/>
              <a:t> Составить программу по которой ГРИС напишет на экране число 1919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69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252520" cy="701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690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92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73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8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914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35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263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848872" cy="31683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    Вопросы: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Сколько раз повторяются цифры 1 и 9 в числе 1919?</a:t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dirty="0" smtClean="0">
                <a:solidFill>
                  <a:prstClr val="black"/>
                </a:solidFill>
              </a:rPr>
              <a:t>Сколько </a:t>
            </a:r>
            <a:r>
              <a:rPr lang="ru-RU" dirty="0">
                <a:solidFill>
                  <a:prstClr val="black"/>
                </a:solidFill>
              </a:rPr>
              <a:t>раз </a:t>
            </a:r>
            <a:r>
              <a:rPr lang="ru-RU" dirty="0" smtClean="0">
                <a:solidFill>
                  <a:prstClr val="black"/>
                </a:solidFill>
              </a:rPr>
              <a:t>в программе повторяется алгоритм рисования числа 1?, числа 9?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3. Как вы думаете, можно ли сократить алгоритм рисования числа 1919 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013176"/>
            <a:ext cx="6400800" cy="139256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72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57</Words>
  <Application>Microsoft Office PowerPoint</Application>
  <PresentationFormat>Экран (4:3)</PresentationFormat>
  <Paragraphs>12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Вспомогательные алгоритмы и подпрограммы</vt:lpstr>
      <vt:lpstr>Задача. Составить программу по которой ГРИС напишет на экране число 1919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Вопросы:  1. Сколько раз повторяются цифры 1 и 9 в числе 1919? 2. Сколько раз в программе повторяется алгоритм рисования числа 1?, числа 9? 3. Как вы думаете, можно ли сократить алгоритм рисования числа 1919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Задача. Составить программу по которой ГРИС напишет на экране число 1919</dc:title>
  <dc:creator>1</dc:creator>
  <cp:lastModifiedBy>1</cp:lastModifiedBy>
  <cp:revision>6</cp:revision>
  <cp:lastPrinted>2018-01-14T09:52:59Z</cp:lastPrinted>
  <dcterms:created xsi:type="dcterms:W3CDTF">2018-01-14T08:21:00Z</dcterms:created>
  <dcterms:modified xsi:type="dcterms:W3CDTF">2018-01-19T08:55:59Z</dcterms:modified>
</cp:coreProperties>
</file>