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986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700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985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16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981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146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828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87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589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53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750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49838-FB17-48BE-AF18-FD8CA687F32A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5A97E-7B37-4F41-8962-4F1216625F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913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86" y="692696"/>
            <a:ext cx="8187753" cy="543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782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620688"/>
            <a:ext cx="6400800" cy="5425008"/>
          </a:xfrm>
        </p:spPr>
        <p:txBody>
          <a:bodyPr>
            <a:normAutofit/>
          </a:bodyPr>
          <a:lstStyle/>
          <a:p>
            <a:pPr algn="l"/>
            <a:r>
              <a:rPr lang="ru-RU" b="1" i="0" dirty="0" smtClean="0">
                <a:solidFill>
                  <a:srgbClr val="333333"/>
                </a:solidFill>
                <a:effectLst/>
                <a:latin typeface="Arial"/>
              </a:rPr>
              <a:t>Дружба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/>
              </a:rPr>
              <a:t> — это личные бескорыстные взаимоотношения между людьми, основанные на общности интересов и увлечений, взаимном уважении, взаимопонимании и взаимопомощи; предполагает личную симпатию...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389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90158"/>
            <a:ext cx="8229600" cy="114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59088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8542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19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476672"/>
            <a:ext cx="66967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Друг познается в несчастье.</a:t>
            </a:r>
          </a:p>
          <a:p>
            <a:endParaRPr lang="ru-RU" dirty="0"/>
          </a:p>
          <a:p>
            <a:r>
              <a:rPr lang="ru-RU" dirty="0"/>
              <a:t>Недруг поддакивает, а друг спорит.</a:t>
            </a:r>
          </a:p>
          <a:p>
            <a:endParaRPr lang="ru-RU" dirty="0"/>
          </a:p>
          <a:p>
            <a:r>
              <a:rPr lang="ru-RU" dirty="0"/>
              <a:t>Сам пропадай, а товарища выручай.</a:t>
            </a:r>
          </a:p>
          <a:p>
            <a:endParaRPr lang="ru-RU" dirty="0"/>
          </a:p>
          <a:p>
            <a:r>
              <a:rPr lang="ru-RU" dirty="0"/>
              <a:t>Для хорошего друга не жаль ни хлеба, ни досуга.</a:t>
            </a:r>
          </a:p>
          <a:p>
            <a:endParaRPr lang="ru-RU" dirty="0"/>
          </a:p>
          <a:p>
            <a:r>
              <a:rPr lang="ru-RU" dirty="0"/>
              <a:t>Для милого друга - и коней из плуга.</a:t>
            </a:r>
          </a:p>
          <a:p>
            <a:endParaRPr lang="ru-RU" dirty="0"/>
          </a:p>
          <a:p>
            <a:r>
              <a:rPr lang="ru-RU" dirty="0"/>
              <a:t>Друг за дружку держаться - ничего не бояться.</a:t>
            </a:r>
          </a:p>
          <a:p>
            <a:endParaRPr lang="ru-RU" dirty="0"/>
          </a:p>
          <a:p>
            <a:r>
              <a:rPr lang="ru-RU" dirty="0"/>
              <a:t>На пятак дружбы не купишь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  <a:p>
            <a:r>
              <a:rPr lang="ru-RU" dirty="0"/>
              <a:t>Кто в нраве крут, тот никому не друг.</a:t>
            </a:r>
          </a:p>
          <a:p>
            <a:endParaRPr lang="ru-RU" dirty="0"/>
          </a:p>
          <a:p>
            <a:r>
              <a:rPr lang="ru-RU" dirty="0"/>
              <a:t>Народная дружба и братство дороже всякого богатства.</a:t>
            </a:r>
          </a:p>
          <a:p>
            <a:endParaRPr lang="ru-RU" dirty="0"/>
          </a:p>
          <a:p>
            <a:r>
              <a:rPr lang="ru-RU" dirty="0"/>
              <a:t>Без друга - сирота; с другом - семьянин.</a:t>
            </a:r>
          </a:p>
          <a:p>
            <a:endParaRPr lang="ru-RU" dirty="0"/>
          </a:p>
          <a:p>
            <a:r>
              <a:rPr lang="ru-RU" dirty="0"/>
              <a:t>Коня в рати узнаешь, а друга в беде</a:t>
            </a:r>
          </a:p>
        </p:txBody>
      </p:sp>
    </p:spTree>
    <p:extLst>
      <p:ext uri="{BB962C8B-B14F-4D97-AF65-F5344CB8AC3E}">
        <p14:creationId xmlns:p14="http://schemas.microsoft.com/office/powerpoint/2010/main" val="1947910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06858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92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Агафонова</dc:creator>
  <cp:lastModifiedBy>Агафонова</cp:lastModifiedBy>
  <cp:revision>6</cp:revision>
  <dcterms:created xsi:type="dcterms:W3CDTF">2018-01-26T11:39:20Z</dcterms:created>
  <dcterms:modified xsi:type="dcterms:W3CDTF">2018-01-26T12:11:44Z</dcterms:modified>
</cp:coreProperties>
</file>