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0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84" y="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33B88-74CC-4061-A1E3-EFCF9A704F6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16753-E0D5-4145-BA5A-AA68AC1136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742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FF0000"/>
          </a:fgClr>
          <a:bgClr>
            <a:srgbClr val="00B0F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«</a:t>
            </a:r>
            <a:r>
              <a:rPr lang="en-US" dirty="0" smtClean="0"/>
              <a:t>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3571875"/>
            <a:ext cx="6196405" cy="215119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ch161zelenogorsk.ru/images/news/sch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214554"/>
            <a:ext cx="4775170" cy="341083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727201" y="1484784"/>
            <a:ext cx="5723468" cy="310151"/>
          </a:xfrm>
        </p:spPr>
        <p:txBody>
          <a:bodyPr>
            <a:normAutofit fontScale="90000"/>
          </a:bodyPr>
          <a:lstStyle/>
          <a:p>
            <a:pPr algn="l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1988840"/>
            <a:ext cx="5712179" cy="2376264"/>
          </a:xfrm>
        </p:spPr>
        <p:txBody>
          <a:bodyPr/>
          <a:lstStyle/>
          <a:p>
            <a:pPr algn="l"/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  der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Schule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lernt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man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viel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b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lesen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rechnen</a:t>
            </a:r>
            <a:r>
              <a:rPr 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Sport und 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Spiel,</a:t>
            </a:r>
          </a:p>
          <a:p>
            <a:pPr algn="l"/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basteln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singen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tutnen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schreiben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Niemand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will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ein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Dummkopf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bleiben</a:t>
            </a:r>
            <a:r>
              <a:rPr lang="en-US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48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Der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Stundenplan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916832"/>
            <a:ext cx="8136904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Kunst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Mathematik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Sachkunde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Werken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Sport                        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Russisch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Textilarbeit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Religion</a:t>
            </a:r>
          </a:p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en-US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Musik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710" y="4149080"/>
            <a:ext cx="3199329" cy="2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468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Lilli und </a:t>
            </a:r>
            <a:r>
              <a:rPr lang="en-US" sz="3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Pixi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0" t="25002" r="5380" b="18867"/>
          <a:stretch/>
        </p:blipFill>
        <p:spPr bwMode="auto">
          <a:xfrm>
            <a:off x="5364088" y="1988840"/>
            <a:ext cx="208823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" t="57755" r="78895" b="12362"/>
          <a:stretch/>
        </p:blipFill>
        <p:spPr bwMode="auto">
          <a:xfrm>
            <a:off x="1619672" y="1916832"/>
            <a:ext cx="2343720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5619" y="5373216"/>
            <a:ext cx="4725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dein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Lieblingsfach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709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Sucht</a:t>
            </a:r>
            <a:r>
              <a:rPr lang="en-US" dirty="0" smtClean="0"/>
              <a:t> </a:t>
            </a:r>
            <a:r>
              <a:rPr lang="en-US" dirty="0" err="1" smtClean="0"/>
              <a:t>diese</a:t>
            </a:r>
            <a:r>
              <a:rPr lang="en-US" dirty="0" smtClean="0"/>
              <a:t> </a:t>
            </a:r>
            <a:r>
              <a:rPr lang="en-US" dirty="0" err="1" smtClean="0"/>
              <a:t>Wörter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Wörterbuch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1" y="2119257"/>
            <a:ext cx="3036952" cy="36038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ie </a:t>
            </a:r>
            <a:r>
              <a:rPr lang="en-US" dirty="0" err="1" smtClean="0"/>
              <a:t>Schürze</a:t>
            </a:r>
            <a:r>
              <a:rPr lang="en-US" dirty="0" smtClean="0"/>
              <a:t>         -</a:t>
            </a:r>
          </a:p>
          <a:p>
            <a:pPr marL="0" indent="0">
              <a:buNone/>
            </a:pPr>
            <a:r>
              <a:rPr lang="en-US" dirty="0" smtClean="0"/>
              <a:t>das </a:t>
            </a:r>
            <a:r>
              <a:rPr lang="en-US" dirty="0" err="1" smtClean="0"/>
              <a:t>Geschenk</a:t>
            </a:r>
            <a:r>
              <a:rPr lang="en-US" dirty="0" smtClean="0"/>
              <a:t>      -</a:t>
            </a:r>
          </a:p>
          <a:p>
            <a:pPr marL="0" indent="0">
              <a:buNone/>
            </a:pPr>
            <a:r>
              <a:rPr lang="en-US" dirty="0" smtClean="0"/>
              <a:t>das </a:t>
            </a:r>
            <a:r>
              <a:rPr lang="en-US" dirty="0" err="1" smtClean="0"/>
              <a:t>Stofftier</a:t>
            </a:r>
            <a:r>
              <a:rPr lang="en-US" dirty="0" smtClean="0"/>
              <a:t>         -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ie </a:t>
            </a:r>
            <a:r>
              <a:rPr lang="en-US" dirty="0" err="1" smtClean="0"/>
              <a:t>Weihnachtkarte</a:t>
            </a:r>
            <a:r>
              <a:rPr lang="en-US" dirty="0" smtClean="0"/>
              <a:t>  -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ie </a:t>
            </a:r>
            <a:r>
              <a:rPr lang="en-US" dirty="0" err="1" smtClean="0"/>
              <a:t>Bilderrahmen</a:t>
            </a:r>
            <a:r>
              <a:rPr lang="en-US" dirty="0" smtClean="0"/>
              <a:t>      -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793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AA2B1E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die </a:t>
            </a:r>
            <a:r>
              <a:rPr lang="en-US" dirty="0" err="1">
                <a:solidFill>
                  <a:prstClr val="black"/>
                </a:solidFill>
              </a:rPr>
              <a:t>Schürze</a:t>
            </a:r>
            <a:r>
              <a:rPr lang="en-US" dirty="0">
                <a:solidFill>
                  <a:prstClr val="black"/>
                </a:solidFill>
              </a:rPr>
              <a:t>         </a:t>
            </a:r>
            <a:r>
              <a:rPr lang="en-US" dirty="0" smtClean="0">
                <a:solidFill>
                  <a:prstClr val="black"/>
                </a:solidFill>
              </a:rPr>
              <a:t>-      </a:t>
            </a:r>
            <a:r>
              <a:rPr lang="ru-RU" dirty="0" smtClean="0">
                <a:solidFill>
                  <a:prstClr val="black"/>
                </a:solidFill>
              </a:rPr>
              <a:t>фартук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AA2B1E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das </a:t>
            </a:r>
            <a:r>
              <a:rPr lang="en-US" dirty="0" err="1">
                <a:solidFill>
                  <a:prstClr val="black"/>
                </a:solidFill>
              </a:rPr>
              <a:t>Geschenk</a:t>
            </a:r>
            <a:r>
              <a:rPr lang="en-US" dirty="0">
                <a:solidFill>
                  <a:prstClr val="black"/>
                </a:solidFill>
              </a:rPr>
              <a:t>      </a:t>
            </a:r>
            <a:r>
              <a:rPr lang="en-US" dirty="0" smtClean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     подарок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AA2B1E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das </a:t>
            </a:r>
            <a:r>
              <a:rPr lang="en-US" dirty="0" err="1">
                <a:solidFill>
                  <a:prstClr val="black"/>
                </a:solidFill>
              </a:rPr>
              <a:t>Stofftier</a:t>
            </a:r>
            <a:r>
              <a:rPr lang="en-US" dirty="0">
                <a:solidFill>
                  <a:prstClr val="black"/>
                </a:solidFill>
              </a:rPr>
              <a:t>         </a:t>
            </a:r>
            <a:r>
              <a:rPr lang="en-US" dirty="0" smtClean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     мягкая игрушка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AA2B1E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die </a:t>
            </a:r>
            <a:r>
              <a:rPr lang="en-US" dirty="0" err="1">
                <a:solidFill>
                  <a:prstClr val="black"/>
                </a:solidFill>
              </a:rPr>
              <a:t>Weihnachtkarte</a:t>
            </a:r>
            <a:r>
              <a:rPr lang="en-US" dirty="0">
                <a:solidFill>
                  <a:prstClr val="black"/>
                </a:solidFill>
              </a:rPr>
              <a:t>  </a:t>
            </a:r>
            <a:r>
              <a:rPr lang="en-US" dirty="0" smtClean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  открытка 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AA2B1E"/>
              </a:buClr>
              <a:buNone/>
            </a:pPr>
            <a:r>
              <a:rPr lang="en-US" dirty="0">
                <a:solidFill>
                  <a:prstClr val="black"/>
                </a:solidFill>
              </a:rPr>
              <a:t>die </a:t>
            </a:r>
            <a:r>
              <a:rPr lang="en-US" dirty="0" err="1">
                <a:solidFill>
                  <a:prstClr val="black"/>
                </a:solidFill>
              </a:rPr>
              <a:t>Bilderrahmen</a:t>
            </a:r>
            <a:r>
              <a:rPr lang="en-US" dirty="0">
                <a:solidFill>
                  <a:prstClr val="black"/>
                </a:solidFill>
              </a:rPr>
              <a:t>      </a:t>
            </a:r>
            <a:r>
              <a:rPr lang="en-US" dirty="0" smtClean="0">
                <a:solidFill>
                  <a:prstClr val="black"/>
                </a:solidFill>
              </a:rPr>
              <a:t>-</a:t>
            </a:r>
            <a:r>
              <a:rPr lang="ru-RU" dirty="0" smtClean="0">
                <a:solidFill>
                  <a:prstClr val="black"/>
                </a:solidFill>
              </a:rPr>
              <a:t>   рамка для                </a:t>
            </a:r>
          </a:p>
          <a:p>
            <a:pPr marL="0" lvl="0" indent="0">
              <a:buClr>
                <a:srgbClr val="AA2B1E"/>
              </a:buClr>
              <a:buNone/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                                 </a:t>
            </a:r>
            <a:r>
              <a:rPr lang="ru-RU" dirty="0" err="1" smtClean="0">
                <a:solidFill>
                  <a:prstClr val="black"/>
                </a:solidFill>
              </a:rPr>
              <a:t>картинок,фото</a:t>
            </a:r>
            <a:endParaRPr lang="en-US" dirty="0">
              <a:solidFill>
                <a:prstClr val="black"/>
              </a:solidFill>
            </a:endParaRPr>
          </a:p>
          <a:p>
            <a:pPr marL="0" lvl="0" indent="0">
              <a:buClr>
                <a:srgbClr val="AA2B1E"/>
              </a:buClr>
              <a:buNone/>
            </a:pP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249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811217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Fragen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zum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Text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119257"/>
            <a:ext cx="6912768" cy="3603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schreibt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 wen?</a:t>
            </a:r>
          </a:p>
          <a:p>
            <a:pPr marL="0" indent="0">
              <a:buNone/>
            </a:pP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bereiten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sich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unsere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deutschen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Freunde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auf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Weihnachten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vor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Welches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Svens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Lieblingsfach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603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608" y="1810314"/>
            <a:ext cx="2203957" cy="35254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18" y="937929"/>
            <a:ext cx="4625874" cy="24190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573016"/>
            <a:ext cx="3240360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3149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205</TotalTime>
  <Words>102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Brush Script MT</vt:lpstr>
      <vt:lpstr>Calibri</vt:lpstr>
      <vt:lpstr>Constantia</vt:lpstr>
      <vt:lpstr>Franklin Gothic Book</vt:lpstr>
      <vt:lpstr>Rage Italic</vt:lpstr>
      <vt:lpstr>Times New Roman</vt:lpstr>
      <vt:lpstr>Кнопка</vt:lpstr>
      <vt:lpstr>Тема «In der Schule»</vt:lpstr>
      <vt:lpstr>Презентация PowerPoint</vt:lpstr>
      <vt:lpstr>Der Stundenplan</vt:lpstr>
      <vt:lpstr>Lilli und Pixi</vt:lpstr>
      <vt:lpstr>Sucht diese Wörter im Wörterbuch?</vt:lpstr>
      <vt:lpstr>Презентация PowerPoint</vt:lpstr>
      <vt:lpstr>Fragen zum Text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 der Schule lernt man viel  les</dc:title>
  <dc:creator>Пользователь</dc:creator>
  <cp:lastModifiedBy>галина</cp:lastModifiedBy>
  <cp:revision>11</cp:revision>
  <dcterms:created xsi:type="dcterms:W3CDTF">2016-12-11T14:06:37Z</dcterms:created>
  <dcterms:modified xsi:type="dcterms:W3CDTF">2018-01-25T10:46:56Z</dcterms:modified>
</cp:coreProperties>
</file>