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7" r:id="rId4"/>
    <p:sldId id="258" r:id="rId5"/>
    <p:sldId id="280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1052736"/>
            <a:ext cx="727280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653136"/>
            <a:ext cx="3992488" cy="1752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Юнкина Ирина Сергеевна,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русского языка и литературы</a:t>
            </a:r>
            <a:endParaRPr lang="ru-RU" sz="22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052736"/>
            <a:ext cx="6552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Русский язык в умелых руках и в опытных устах красив, певуч, выразителен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...»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Марафон ко Дню русского языка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Негде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яблоку упасть                         пруд пруди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Держать ухо востро                           водить за нос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Не ударить в грязь лицом                 дело в шляпе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0008-008-N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4224470" cy="3168352"/>
          </a:xfrm>
          <a:prstGeom prst="rect">
            <a:avLst/>
          </a:prstGeom>
          <a:noFill/>
        </p:spPr>
      </p:pic>
      <p:pic>
        <p:nvPicPr>
          <p:cNvPr id="19459" name="Picture 3" descr="F:\bella_swan_eye_drawing_by_jenniferefinn-d6ouu7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96952"/>
            <a:ext cx="3452787" cy="194421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0" y="1412776"/>
            <a:ext cx="3600400" cy="10081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глаз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ds02.infourok.ru/uploads/ex/070a/00071f71-523d8ee0/hello_html_43b99d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291" y="548680"/>
            <a:ext cx="655379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hello_html_18e236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692696"/>
            <a:ext cx="5289644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4.infourok.ru/uploads/ex/0f5d/00020b2c-31c652d9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908720"/>
            <a:ext cx="6588223" cy="494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ages.easyfreeclipart.com/642/stock-vector-of-beaten-up-emoticon-seeing-stars-above-his-head-6427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76672"/>
            <a:ext cx="5114908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files.kladovaya-slov-russkogo-yazyka.webnode.ru/system_preview_detail_200000040-e7983e98d2-public/%D0%B7%D0%B0%D0%BC%D0%B5%D1%82%D0%B0%D1%82%D1%8C%20%D1%81%D0%BB%D0%B5%D0%B4%D1%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92696"/>
            <a:ext cx="5456605" cy="50111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arhivurokov.ru/videouroki/html/2017/10/25/v_59f0c5c62f16d/99697263_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6722" y="1124744"/>
            <a:ext cx="6853099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profikarta.ru/upload/posts/mooIwIGvmV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00808"/>
            <a:ext cx="7608250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900igr.net/up/datai/257841/0013-013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764704"/>
            <a:ext cx="64008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Ӏ часть дня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КВН по фразеологии «Голова идёт кругом»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good-wish.ru/wp-content/uploads/2015/01/%D0%9D%D0%B5-%D0%B4%D0%B5%D0%BB%D0%B0%D0%B9%D1%82%D0%B5-%D0%B8%D0%B7-%D0%BC%D1%83%D1%85%D0%B8-%D1%81%D0%BB%D0%BE%D0%BD%D0%B0.png?x233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836712"/>
            <a:ext cx="5184576" cy="5319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Конкурс </a:t>
            </a:r>
            <a:r>
              <a:rPr lang="ru-RU" b="1" i="1" dirty="0" smtClean="0">
                <a:solidFill>
                  <a:srgbClr val="C00000"/>
                </a:solidFill>
              </a:rPr>
              <a:t>«Эрудитов</a:t>
            </a:r>
            <a:r>
              <a:rPr lang="ru-RU" b="1" i="1" dirty="0" smtClean="0">
                <a:solidFill>
                  <a:srgbClr val="C00000"/>
                </a:solidFill>
              </a:rPr>
              <a:t>»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Жить душа в душу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Пруд пруди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Чесать языком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Рукой подать –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ӀӀ часть дня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Что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русский язык — один из богатейших языков в мире,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этом нет никакого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сомнения»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3100" b="1" dirty="0" smtClean="0">
                <a:solidFill>
                  <a:schemeClr val="accent4">
                    <a:lumMod val="50000"/>
                  </a:schemeClr>
                </a:solidFill>
              </a:rPr>
              <a:t>Станция  </a:t>
            </a:r>
            <a:r>
              <a:rPr lang="ru-RU" sz="3100" b="1" dirty="0" smtClean="0">
                <a:solidFill>
                  <a:schemeClr val="accent4">
                    <a:lumMod val="50000"/>
                  </a:schemeClr>
                </a:solidFill>
              </a:rPr>
              <a:t>«Смышлёные»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>1. Какие два местоимения мешают движению на дорогах? 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>2. Сколько личных местоимений в слове семья? 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>3. Первый слог – личное местоимение. Второй – звук, который издаёт лягушка. Вместе овощ. 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>4. Первый слог – личное местоимение. Второй слог ты найдешь в суффиксах слов: сварщик, пильщик, барабанщик. Вместе означают вместилище для чего-нибудь. 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>5. Первый слог – личное местоимение, второй и третий – то же, что ненастье. Вместе означают – мелкая клевета или клеветник.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5050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Станция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«Фантазёры»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Москва 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–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Одесса –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Волгоград –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Ростов – 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Мурманск -</a:t>
            </a:r>
            <a:b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Тула-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 fontScale="90000"/>
          </a:bodyPr>
          <a:lstStyle/>
          <a:p>
            <a:r>
              <a:rPr lang="uk-UA" sz="2200" b="1" dirty="0" smtClean="0"/>
              <a:t/>
            </a:r>
            <a:br>
              <a:rPr lang="uk-UA" sz="2200" b="1" dirty="0" smtClean="0"/>
            </a:br>
            <a:r>
              <a:rPr lang="uk-UA" sz="2200" b="1" dirty="0" smtClean="0"/>
              <a:t/>
            </a:r>
            <a:br>
              <a:rPr lang="uk-UA" sz="2200" b="1" dirty="0" smtClean="0"/>
            </a:br>
            <a:r>
              <a:rPr lang="uk-UA" sz="2200" b="1" dirty="0" err="1" smtClean="0">
                <a:solidFill>
                  <a:schemeClr val="accent4">
                    <a:lumMod val="50000"/>
                  </a:schemeClr>
                </a:solidFill>
              </a:rPr>
              <a:t>Литература</a:t>
            </a:r>
            <a:r>
              <a:rPr lang="uk-UA" sz="2200" b="1" dirty="0" smtClean="0"/>
              <a:t/>
            </a:r>
            <a:br>
              <a:rPr lang="uk-UA" sz="2200" b="1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</a:rPr>
              <a:t>Анашина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Н.Ю., Курбанова Т.С. и др. Гимнастика для ума. – М., 2004.</a:t>
            </a:r>
            <a:b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uk-UA" sz="2200" dirty="0" err="1" smtClean="0">
                <a:solidFill>
                  <a:schemeClr val="accent2">
                    <a:lumMod val="50000"/>
                  </a:schemeClr>
                </a:solidFill>
              </a:rPr>
              <a:t>Ашукин</a:t>
            </a:r>
            <a:r>
              <a:rPr lang="uk-UA" sz="2200" dirty="0" smtClean="0">
                <a:solidFill>
                  <a:schemeClr val="accent2">
                    <a:lumMod val="50000"/>
                  </a:schemeClr>
                </a:solidFill>
              </a:rPr>
              <a:t> Н. С., </a:t>
            </a:r>
            <a:r>
              <a:rPr lang="uk-UA" sz="2200" dirty="0" err="1" smtClean="0">
                <a:solidFill>
                  <a:schemeClr val="accent2">
                    <a:lumMod val="50000"/>
                  </a:schemeClr>
                </a:solidFill>
              </a:rPr>
              <a:t>Ашукина</a:t>
            </a:r>
            <a:r>
              <a:rPr lang="uk-UA" sz="2200" dirty="0" smtClean="0">
                <a:solidFill>
                  <a:schemeClr val="accent2">
                    <a:lumMod val="50000"/>
                  </a:schemeClr>
                </a:solidFill>
              </a:rPr>
              <a:t> М. Г. «</a:t>
            </a:r>
            <a:r>
              <a:rPr lang="uk-UA" sz="2200" dirty="0" err="1" smtClean="0">
                <a:solidFill>
                  <a:schemeClr val="accent2">
                    <a:lumMod val="50000"/>
                  </a:schemeClr>
                </a:solidFill>
              </a:rPr>
              <a:t>Крылатые</a:t>
            </a:r>
            <a:r>
              <a:rPr lang="uk-UA" sz="2200" dirty="0" smtClean="0">
                <a:solidFill>
                  <a:schemeClr val="accent2">
                    <a:lumMod val="50000"/>
                  </a:schemeClr>
                </a:solidFill>
              </a:rPr>
              <a:t> слова». М.: </a:t>
            </a:r>
            <a:r>
              <a:rPr lang="uk-UA" sz="2200" dirty="0" err="1" smtClean="0">
                <a:solidFill>
                  <a:schemeClr val="accent2">
                    <a:lumMod val="50000"/>
                  </a:schemeClr>
                </a:solidFill>
              </a:rPr>
              <a:t>Художественная</a:t>
            </a:r>
            <a:r>
              <a:rPr lang="uk-UA" sz="2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uk-UA" sz="2200" dirty="0" err="1" smtClean="0">
                <a:solidFill>
                  <a:schemeClr val="accent2">
                    <a:lumMod val="50000"/>
                  </a:schemeClr>
                </a:solidFill>
              </a:rPr>
              <a:t>литература</a:t>
            </a:r>
            <a:r>
              <a:rPr lang="uk-UA" sz="2200" dirty="0" smtClean="0">
                <a:solidFill>
                  <a:schemeClr val="accent2">
                    <a:lumMod val="50000"/>
                  </a:schemeClr>
                </a:solidFill>
              </a:rPr>
              <a:t>. 1987.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Волина В. Учимся играя., Изд.-  «Новая школа»,  1994. </a:t>
            </a:r>
            <a:b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Малыхина Е.В. Русский язык. Киев.: Генеза. 2006. </a:t>
            </a:r>
            <a:b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Пирогова Л.И. Сборник словесных игр. – М., 2003</a:t>
            </a:r>
            <a:b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Преображенская Е.П. Кружок русского языка в школе. М.: Просвещение. 1966. </a:t>
            </a:r>
            <a:b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Электронный словарь-справочник русского языка http://www.trishin.ru/slovar.htm</a:t>
            </a:r>
            <a:b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Жуков В.П. «Школьный фразеологический словарь русского языка» </a:t>
            </a:r>
            <a:b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Концепция празднования дня русского языка в Российской Федерации.</a:t>
            </a:r>
            <a:b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</a:rPr>
              <a:t>Яранцев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Р.И. «Словарь-справочник по русской фразеологии»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124744"/>
            <a:ext cx="813690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Нам море по колено                                            </a:t>
            </a:r>
          </a:p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Водой не разольёшь                      </a:t>
            </a:r>
          </a:p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Как в воду опущенный                  </a:t>
            </a:r>
          </a:p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Толочь воду в ступе                        </a:t>
            </a:r>
          </a:p>
          <a:p>
            <a:pPr algn="ctr"/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Носить воду в решете </a:t>
            </a:r>
            <a:endParaRPr kumimoji="0" lang="ru-RU" sz="4400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619672" y="1288720"/>
            <a:ext cx="676875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Белые вороны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Седьмая вода на киселе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Набрал в рот воды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 воду глядел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Прошёл огонь и воду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Я знал, что дома мать места себе не находит, переживая за меня, но мне от этого было не легче. 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908720"/>
            <a:ext cx="72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Учился я и тут хорошо. Что мне оставалось? Затем я сюда и приехал, другого дела у меня здесь не было, а относиться спустя рукава к тому, что на меня возлагалось, я тогда ещё 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не умел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41764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Молоко мне наказано пить от малокровия, у меня часто ни с того ни с сего принималась кружиться голова.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школе я Птаху до этого не встречал, но, забегая вперёд, скажу, что в третьей четверти он вдруг как снег на голову свалился на наш класс.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896544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Фразеологический зверинец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»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Голоден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как …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Хитёр как …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Труслив как …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Здоров как …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Нем как … 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Грязный как …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Упрям как …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Болтлив как …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Колючий как … 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Надут как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…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Изворотлив как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…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191</Words>
  <Application>Microsoft Office PowerPoint</Application>
  <PresentationFormat>Экран (4:3)</PresentationFormat>
  <Paragraphs>27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Ӏ часть дня   КВН по фразеологии «Голова идёт кругом» </vt:lpstr>
      <vt:lpstr>Слайд 3</vt:lpstr>
      <vt:lpstr>Слайд 4</vt:lpstr>
      <vt:lpstr>Я знал, что дома мать места себе не находит, переживая за меня, но мне от этого было не легче. </vt:lpstr>
      <vt:lpstr>Слайд 6</vt:lpstr>
      <vt:lpstr>Молоко мне наказано пить от малокровия, у меня часто ни с того ни с сего принималась кружиться голова. </vt:lpstr>
      <vt:lpstr>В школе я Птаху до этого не встречал, но, забегая вперёд, скажу, что в третьей четверти он вдруг как снег на голову свалился на наш класс.</vt:lpstr>
      <vt:lpstr> «Фразеологический зверинец»  Голоден как …  Хитёр как …  Труслив как …  Здоров как …  Нем как …   Грязный как …  Упрям как …  Болтлив как …  Колючий как …  Надут как … Изворотлив как …</vt:lpstr>
      <vt:lpstr>       Негде яблоку упасть                         пруд пруди Держать ухо востро                           водить за нос Не ударить в грязь лицом                 дело в шляпе </vt:lpstr>
      <vt:lpstr>глаз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Конкурс «Эрудитов»  Жить душа в душу – Пруд пруди – Чесать языком  – Рукой подать – </vt:lpstr>
      <vt:lpstr>ӀӀ часть дня   «Что русский язык — один из богатейших языков в мире,  в этом нет никакого сомнения»</vt:lpstr>
      <vt:lpstr>   Станция  «Смышлёные»  1. Какие два местоимения мешают движению на дорогах?  2. Сколько личных местоимений в слове семья?  3. Первый слог – личное местоимение. Второй – звук, который издаёт лягушка. Вместе овощ.  4. Первый слог – личное местоимение. Второй слог ты найдешь в суффиксах слов: сварщик, пильщик, барабанщик. Вместе означают вместилище для чего-нибудь.  5. Первый слог – личное местоимение, второй и третий – то же, что ненастье. Вместе означают – мелкая клевета или клеветник.  </vt:lpstr>
      <vt:lpstr>    Станция «Фантазёры»  Москва – Одесса – Волгоград – Ростов –  Мурманск - Тула- </vt:lpstr>
      <vt:lpstr>  Литература  Анашина Н.Ю., Курбанова Т.С. и др. Гимнастика для ума. – М., 2004. Ашукин Н. С., Ашукина М. Г. «Крылатые слова». М.: Художественная литература. 1987.  Волина В. Учимся играя., Изд.-  «Новая школа»,  1994.  Малыхина Е.В. Русский язык. Киев.: Генеза. 2006.  Пирогова Л.И. Сборник словесных игр. – М., 2003 Преображенская Е.П. Кружок русского языка в школе. М.: Просвещение. 1966.  Электронный словарь-справочник русского языка http://www.trishin.ru/slovar.htm Жуков В.П. «Школьный фразеологический словарь русского языка»  Концепция празднования дня русского языка в Российской Федерации. Яранцев Р.И. «Словарь-справочник по русской фразеологии»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Jay</cp:lastModifiedBy>
  <cp:revision>16</cp:revision>
  <dcterms:created xsi:type="dcterms:W3CDTF">2013-08-20T23:50:31Z</dcterms:created>
  <dcterms:modified xsi:type="dcterms:W3CDTF">2017-12-20T19:55:21Z</dcterms:modified>
</cp:coreProperties>
</file>