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474" r:id="rId2"/>
    <p:sldId id="472" r:id="rId3"/>
    <p:sldId id="454" r:id="rId4"/>
    <p:sldId id="471" r:id="rId5"/>
    <p:sldId id="465" r:id="rId6"/>
    <p:sldId id="477" r:id="rId7"/>
    <p:sldId id="484" r:id="rId8"/>
    <p:sldId id="480" r:id="rId9"/>
    <p:sldId id="478" r:id="rId10"/>
    <p:sldId id="482" r:id="rId11"/>
    <p:sldId id="485" r:id="rId12"/>
    <p:sldId id="475" r:id="rId13"/>
    <p:sldId id="4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900"/>
    <a:srgbClr val="4BD0FF"/>
    <a:srgbClr val="FFC000"/>
    <a:srgbClr val="FF7C80"/>
    <a:srgbClr val="C39BE1"/>
    <a:srgbClr val="FD99B3"/>
    <a:srgbClr val="7ABB33"/>
    <a:srgbClr val="9ED462"/>
    <a:srgbClr val="C0E399"/>
    <a:srgbClr val="B8E08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027" autoAdjust="0"/>
  </p:normalViewPr>
  <p:slideViewPr>
    <p:cSldViewPr>
      <p:cViewPr>
        <p:scale>
          <a:sx n="43" d="100"/>
          <a:sy n="43" d="100"/>
        </p:scale>
        <p:origin x="-1944" y="-13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5D35B-FD56-4ECB-B704-0A4D803B6D66}" type="datetimeFigureOut">
              <a:rPr lang="ru-RU" smtClean="0"/>
              <a:pPr/>
              <a:t>26.01.2018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60C3E-F8B8-4A34-A4B8-FCDA194103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3703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фоны для презентаций\NezhnyMin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30473" cy="6858000"/>
          </a:xfrm>
          <a:prstGeom prst="rect">
            <a:avLst/>
          </a:prstGeom>
          <a:noFill/>
        </p:spPr>
      </p:pic>
      <p:pic>
        <p:nvPicPr>
          <p:cNvPr id="1027" name="Picture 3" descr="http://www.playcast.ru/uploads/2014/08/03/9414194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3035" y="1700808"/>
            <a:ext cx="7640966" cy="4912049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255985"/>
            <a:ext cx="504056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0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20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88640"/>
            <a:ext cx="51845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 Black" pitchFamily="34" charset="0"/>
              </a:rPr>
              <a:t>Бродячие артисты,</a:t>
            </a:r>
          </a:p>
          <a:p>
            <a:r>
              <a:rPr lang="ru-RU" sz="2000" b="1" dirty="0" smtClean="0">
                <a:latin typeface="Arial Black" pitchFamily="34" charset="0"/>
              </a:rPr>
              <a:t>Они ловки и быстры.</a:t>
            </a:r>
          </a:p>
          <a:p>
            <a:r>
              <a:rPr lang="ru-RU" sz="2000" b="1" dirty="0" smtClean="0">
                <a:latin typeface="Arial Black" pitchFamily="34" charset="0"/>
              </a:rPr>
              <a:t>Известны их таланты:</a:t>
            </a:r>
          </a:p>
          <a:p>
            <a:r>
              <a:rPr lang="ru-RU" sz="2000" b="1" dirty="0" smtClean="0">
                <a:latin typeface="Arial Black" pitchFamily="34" charset="0"/>
              </a:rPr>
              <a:t>Певцы и музыканты.</a:t>
            </a:r>
          </a:p>
          <a:p>
            <a:r>
              <a:rPr lang="ru-RU" sz="2000" b="1" dirty="0" smtClean="0">
                <a:latin typeface="Arial Black" pitchFamily="34" charset="0"/>
              </a:rPr>
              <a:t>Кот, петух, </a:t>
            </a:r>
            <a:r>
              <a:rPr lang="ru-RU" sz="2000" b="1" dirty="0" err="1" smtClean="0">
                <a:latin typeface="Arial Black" pitchFamily="34" charset="0"/>
              </a:rPr>
              <a:t>осёл</a:t>
            </a:r>
            <a:r>
              <a:rPr lang="ru-RU" sz="2000" b="1" dirty="0" smtClean="0">
                <a:latin typeface="Arial Black" pitchFamily="34" charset="0"/>
              </a:rPr>
              <a:t>, собака</a:t>
            </a:r>
          </a:p>
          <a:p>
            <a:r>
              <a:rPr lang="ru-RU" sz="2000" b="1" dirty="0" smtClean="0">
                <a:latin typeface="Arial Black" pitchFamily="34" charset="0"/>
              </a:rPr>
              <a:t>Никогда не знают страха.</a:t>
            </a:r>
          </a:p>
          <a:p>
            <a:r>
              <a:rPr lang="ru-RU" sz="2000" b="1" dirty="0" smtClean="0">
                <a:latin typeface="Arial Black" pitchFamily="34" charset="0"/>
              </a:rPr>
              <a:t>Кто же это? Отгадайте!</a:t>
            </a:r>
          </a:p>
          <a:p>
            <a:r>
              <a:rPr lang="ru-RU" sz="2000" b="1" dirty="0" smtClean="0">
                <a:latin typeface="Arial Black" pitchFamily="34" charset="0"/>
              </a:rPr>
              <a:t>И ответ мне быстро дайте!</a:t>
            </a:r>
            <a:endParaRPr lang="ru-RU" sz="20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:\Копия барабан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8072494" cy="5929354"/>
          </a:xfrm>
          <a:prstGeom prst="rect">
            <a:avLst/>
          </a:prstGeom>
          <a:noFill/>
        </p:spPr>
      </p:pic>
      <p:sp>
        <p:nvSpPr>
          <p:cNvPr id="34818" name="AutoShape 2" descr="https://media.istockphoto.com/photos/red-drum-kit-isolated-on-white-background-picture-id120013440?k=6&amp;m=120013440&amp;s=612x612&amp;w=0&amp;h=3tRK5dwS0xUN3wn6BuVzYq6VHW1yZArthVGce9s6QcE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ПЕТУХ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 descr="http://ic.pics.livejournal.com/leh_a/11889494/803776/803776_original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27175"/>
            <a:ext cx="8429684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AutoShape 4" descr="https://im0-tub-ru.yandex.net/i?id=c0cbf0234d7663dc95000fc9c90fbca4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6" name="Picture 8" descr="https://im0-tub-ru.yandex.net/i?id=c0cbf0234d7663dc95000fc9c90fbca4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0"/>
            <a:ext cx="8358246" cy="6143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xn----gtbbearpc0e1cxd.xn--p1ai/wp-content/uploads/2016/11/8-509x4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500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фоны для презентаций\NezhnyMin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30473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3024336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«Песенка друзей»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i="1" dirty="0" smtClean="0">
                <a:solidFill>
                  <a:schemeClr val="tx2"/>
                </a:solidFill>
                <a:latin typeface="Arial Black" pitchFamily="34" charset="0"/>
              </a:rPr>
              <a:t>музыка Геннадия Гладкова,</a:t>
            </a:r>
            <a:br>
              <a:rPr lang="ru-RU" sz="3600" b="1" i="1" dirty="0" smtClean="0">
                <a:solidFill>
                  <a:schemeClr val="tx2"/>
                </a:solidFill>
                <a:latin typeface="Arial Black" pitchFamily="34" charset="0"/>
              </a:rPr>
            </a:br>
            <a:r>
              <a:rPr lang="ru-RU" sz="3600" b="1" i="1" dirty="0" smtClean="0">
                <a:solidFill>
                  <a:schemeClr val="tx2"/>
                </a:solidFill>
                <a:latin typeface="Arial Black" pitchFamily="34" charset="0"/>
              </a:rPr>
              <a:t>слова Юрия </a:t>
            </a:r>
            <a:r>
              <a:rPr lang="ru-RU" sz="3600" b="1" i="1" dirty="0" err="1" smtClean="0">
                <a:solidFill>
                  <a:schemeClr val="tx2"/>
                </a:solidFill>
                <a:latin typeface="Arial Black" pitchFamily="34" charset="0"/>
              </a:rPr>
              <a:t>Энтина</a:t>
            </a:r>
            <a:r>
              <a:rPr lang="ru-RU" sz="3600" b="1" i="1" dirty="0" smtClean="0">
                <a:solidFill>
                  <a:schemeClr val="tx2"/>
                </a:solidFill>
                <a:latin typeface="Arial Black" pitchFamily="34" charset="0"/>
              </a:rPr>
              <a:t>.</a:t>
            </a:r>
            <a:endParaRPr lang="ru-RU" sz="3600" b="1" i="1" dirty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1027" name="Picture 3" descr="C:\Users\связной\Desktop\бременские музыканты\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3929066"/>
            <a:ext cx="5457800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785926"/>
            <a:ext cx="1818173" cy="240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0298" y="2479669"/>
            <a:ext cx="111112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3122611"/>
            <a:ext cx="753568" cy="100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71406" y="785794"/>
            <a:ext cx="8786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Геннадий Гладков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1285860"/>
            <a:ext cx="7425867" cy="5072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78" name="Picture 2" descr="http://cdn-tn.fishki.net/26/preview/185466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1285860"/>
            <a:ext cx="8501122" cy="50958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3.infourok.ru/uploads/ex/0d37/000020be-f0b3400c/img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Распределите 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музыкальные инструменты героям 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мультфильма.</a:t>
            </a:r>
            <a:endParaRPr lang="ru-RU" sz="31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:\гитара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428868"/>
            <a:ext cx="4143372" cy="4000528"/>
          </a:xfrm>
          <a:prstGeom prst="rect">
            <a:avLst/>
          </a:prstGeom>
          <a:noFill/>
        </p:spPr>
      </p:pic>
      <p:pic>
        <p:nvPicPr>
          <p:cNvPr id="11270" name="Picture 6" descr="http://moziru.com/images/instrument-clipart-trumpet-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1214422"/>
            <a:ext cx="5227544" cy="48497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3270116" cy="75895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 descr="http://mir-skazok.net/wp-content/uploads/2012/02/3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4429156" cy="4643470"/>
          </a:xfrm>
          <a:prstGeom prst="rect">
            <a:avLst/>
          </a:prstGeom>
          <a:noFill/>
        </p:spPr>
      </p:pic>
      <p:pic>
        <p:nvPicPr>
          <p:cNvPr id="29700" name="Picture 4" descr="http://demiart.ru/forum/uploads/post-24001-11863434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0"/>
            <a:ext cx="4429124" cy="5429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342214" cy="75895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ТРУБАДУР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hr-portal.ru/files/mini/bremenskie_muzykanty._skazka_dlya_top-menedzherov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8358246" cy="47418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ВИОЛОНЧЕЛЬ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357298"/>
            <a:ext cx="8503920" cy="4741750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36866" name="AutoShape 2" descr="https://picpng.com/image/view/11636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8" name="AutoShape 4" descr="https://picpng.com/image/view/11636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0" name="AutoShape 6" descr="https://picpng.com/image/view/11636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2" name="AutoShape 8" descr="https://picpng.com/image/view/11636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4" name="AutoShape 10" descr="https://picpng.com/image/view/11636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6" name="AutoShape 12" descr="https://picpng.com/image/view/11636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80" name="AutoShape 16" descr="http://musicaplena.com/wp-content/uploads/2013/06/violoncel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6882" name="Picture 18" descr="http://musicaplena.com/wp-content/uploads/2013/06/violoncel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357298"/>
            <a:ext cx="4429156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2770050" cy="75895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СОБАКА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0722" name="AutoShape 2" descr="http://clipart-db.ru/file_content/vector/cartoon_img_0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4" name="Picture 4" descr="http://clipart-db.ru/file_content/vector/cartoon_img_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357166"/>
            <a:ext cx="4857784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5005</TotalTime>
  <Words>51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Официальная</vt:lpstr>
      <vt:lpstr>Слайд 1</vt:lpstr>
      <vt:lpstr>«Песенка друзей» музыка Геннадия Гладкова, слова Юрия Энтина.</vt:lpstr>
      <vt:lpstr>Слайд 3</vt:lpstr>
      <vt:lpstr>Слайд 4</vt:lpstr>
      <vt:lpstr>   Распределите музыкальные инструменты героям мультфильма.</vt:lpstr>
      <vt:lpstr>КОТ</vt:lpstr>
      <vt:lpstr>ТРУБАДУР</vt:lpstr>
      <vt:lpstr>ВИОЛОНЧЕЛЬ</vt:lpstr>
      <vt:lpstr>СОБАКА</vt:lpstr>
      <vt:lpstr>Слайд 10</vt:lpstr>
      <vt:lpstr>ПЕТУХ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ФРОЛОВА Людмила</cp:lastModifiedBy>
  <cp:revision>511</cp:revision>
  <dcterms:created xsi:type="dcterms:W3CDTF">2010-10-26T14:31:01Z</dcterms:created>
  <dcterms:modified xsi:type="dcterms:W3CDTF">2018-01-26T18:55:03Z</dcterms:modified>
</cp:coreProperties>
</file>