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8" r:id="rId5"/>
    <p:sldId id="269" r:id="rId6"/>
    <p:sldId id="270" r:id="rId7"/>
    <p:sldId id="263" r:id="rId8"/>
    <p:sldId id="264" r:id="rId9"/>
    <p:sldId id="265" r:id="rId10"/>
    <p:sldId id="267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280920" cy="232866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Яйский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детский сад «Чайка»</a:t>
            </a:r>
          </a:p>
          <a:p>
            <a:pPr algn="ctr"/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«Зимние олимпийские виды спорта»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Буробина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Александра Борисовна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нструктор по физической культуре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ервой квалификационной категории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9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64096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Раскраска «Зимние виды спорта»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Александра\Desktop\Лэпбук\DSC0533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598" y="1556792"/>
            <a:ext cx="4570463" cy="3469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DCIM\110NIKON\DSCN30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98437"/>
            <a:ext cx="3806101" cy="2854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46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640960" cy="3240360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1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980728"/>
            <a:ext cx="8784976" cy="42484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endParaRPr lang="ru-RU" sz="2800" b="1" dirty="0" smtClean="0">
              <a:latin typeface="Times New Roman"/>
              <a:ea typeface="Times New Roman"/>
            </a:endParaRP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latin typeface="Times New Roman"/>
                <a:ea typeface="Times New Roman"/>
              </a:rPr>
              <a:t>-повторить </a:t>
            </a:r>
            <a:r>
              <a:rPr lang="ru-RU" sz="2800" b="1" dirty="0">
                <a:latin typeface="Times New Roman"/>
                <a:ea typeface="Times New Roman"/>
              </a:rPr>
              <a:t>и закрепить знания детей о зимних олимпийских видах спорта и спортивном инвентаре</a:t>
            </a:r>
            <a:r>
              <a:rPr lang="ru-RU" sz="2800" b="1" dirty="0" smtClean="0">
                <a:latin typeface="Times New Roman"/>
                <a:ea typeface="Times New Roman"/>
              </a:rPr>
              <a:t>;</a:t>
            </a: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endParaRPr lang="ru-RU" sz="2400" b="1" dirty="0">
              <a:latin typeface="Times New Roman"/>
              <a:ea typeface="Times New Roman"/>
            </a:endParaRP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latin typeface="Times New Roman"/>
                <a:ea typeface="Times New Roman"/>
              </a:rPr>
              <a:t>-познакомить </a:t>
            </a:r>
            <a:r>
              <a:rPr lang="ru-RU" sz="2800" b="1" dirty="0">
                <a:latin typeface="Times New Roman"/>
                <a:ea typeface="Times New Roman"/>
              </a:rPr>
              <a:t>с историей </a:t>
            </a:r>
            <a:r>
              <a:rPr lang="ru-RU" sz="2800" b="1" dirty="0" smtClean="0">
                <a:latin typeface="Times New Roman"/>
                <a:ea typeface="Times New Roman"/>
              </a:rPr>
              <a:t>олимпийских </a:t>
            </a:r>
            <a:r>
              <a:rPr lang="ru-RU" sz="2800" b="1" dirty="0">
                <a:latin typeface="Times New Roman"/>
                <a:ea typeface="Times New Roman"/>
              </a:rPr>
              <a:t>игр</a:t>
            </a:r>
            <a:r>
              <a:rPr lang="ru-RU" sz="2800" b="1" dirty="0" smtClean="0">
                <a:latin typeface="Times New Roman"/>
                <a:ea typeface="Times New Roman"/>
              </a:rPr>
              <a:t>;</a:t>
            </a: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endParaRPr lang="ru-RU" sz="2400" b="1" dirty="0">
              <a:latin typeface="Times New Roman"/>
              <a:ea typeface="Times New Roman"/>
            </a:endParaRPr>
          </a:p>
          <a:p>
            <a:pPr indent="442913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latin typeface="Times New Roman"/>
                <a:ea typeface="Times New Roman"/>
              </a:rPr>
              <a:t>-развивать наблюдательность, самостоятельность </a:t>
            </a:r>
            <a:r>
              <a:rPr lang="ru-RU" sz="2800" b="1" dirty="0">
                <a:latin typeface="Times New Roman"/>
                <a:ea typeface="Times New Roman"/>
              </a:rPr>
              <a:t>мышления, внимательность.</a:t>
            </a:r>
            <a:endParaRPr lang="ru-RU" sz="2400" b="1" dirty="0">
              <a:latin typeface="Times New Roman"/>
              <a:ea typeface="Times New Roman"/>
            </a:endParaRP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7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92696"/>
            <a:ext cx="8784976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Составляющие макета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лэбука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F:\DCIM\110NIKON\DSCN302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3" y="2564903"/>
            <a:ext cx="2592286" cy="3821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DCIM\110NIKON\DSCN30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583009"/>
            <a:ext cx="2592286" cy="3784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F:\DCIM\110NIKON\DSCN30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592286" cy="3784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36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92696"/>
            <a:ext cx="8784976" cy="4248472"/>
          </a:xfrm>
        </p:spPr>
        <p:txBody>
          <a:bodyPr>
            <a:noAutofit/>
          </a:bodyPr>
          <a:lstStyle/>
          <a:p>
            <a:pPr lvl="0" algn="ctr">
              <a:buClr>
                <a:srgbClr val="0BD0D9"/>
              </a:buClr>
            </a:pPr>
            <a:r>
              <a:rPr lang="ru-RU" sz="32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Книга «Зимние олимпийские виды спорта»</a:t>
            </a:r>
            <a:endParaRPr lang="ru-RU" sz="3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DCIM\110NIKON\DSCN30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519" y="1484784"/>
            <a:ext cx="5004556" cy="4396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08374" y="3212976"/>
            <a:ext cx="2691880" cy="3330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8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92696"/>
            <a:ext cx="8784976" cy="1296144"/>
          </a:xfrm>
        </p:spPr>
        <p:txBody>
          <a:bodyPr>
            <a:noAutofit/>
          </a:bodyPr>
          <a:lstStyle/>
          <a:p>
            <a:pPr lvl="0" algn="ctr">
              <a:buClr>
                <a:srgbClr val="0BD0D9"/>
              </a:buClr>
            </a:pPr>
            <a:r>
              <a:rPr lang="ru-RU" sz="32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Пословицы, стихотворения, загадки о зимних видах спорта</a:t>
            </a:r>
            <a:endParaRPr lang="ru-RU" sz="3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F:\DCIM\110NIKON\DSCN30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988840"/>
            <a:ext cx="5338099" cy="3990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96136" y="2844225"/>
            <a:ext cx="295825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 этот спорт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 много слышал: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Воздушный акробат</a:t>
            </a:r>
          </a:p>
          <a:p>
            <a:pPr marR="457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 лыжах.</a:t>
            </a:r>
          </a:p>
          <a:p>
            <a:pPr marR="45720" lvl="0" algn="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(Фристайл)</a:t>
            </a:r>
            <a:endParaRPr lang="ru-RU" sz="20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4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692696"/>
            <a:ext cx="8784976" cy="1296144"/>
          </a:xfrm>
        </p:spPr>
        <p:txBody>
          <a:bodyPr>
            <a:noAutofit/>
          </a:bodyPr>
          <a:lstStyle/>
          <a:p>
            <a:pPr lvl="0" algn="ctr">
              <a:buClr>
                <a:srgbClr val="0BD0D9"/>
              </a:buClr>
            </a:pPr>
            <a:r>
              <a:rPr lang="ru-RU" sz="32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Подвижные олимпийские кольца</a:t>
            </a:r>
            <a:endParaRPr lang="ru-RU" sz="3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DCIM\110NIKON\DSCN30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88839"/>
            <a:ext cx="5348140" cy="40115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45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64096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Игра «Подбери </a:t>
            </a:r>
            <a:r>
              <a:rPr lang="ru-RU" sz="3200" b="1" dirty="0">
                <a:latin typeface="Times New Roman" pitchFamily="18" charset="0"/>
                <a:ea typeface="Calibri"/>
                <a:cs typeface="Times New Roman" pitchFamily="18" charset="0"/>
              </a:rPr>
              <a:t>инвентарь </a:t>
            </a:r>
            <a:r>
              <a:rPr lang="ru-RU" sz="3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спортсмену»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DCIM\110NIKON\DSCN298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768" y="1608687"/>
            <a:ext cx="3945894" cy="3135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DCIM\110NIKON\DSCN30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179803" cy="3135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41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64096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Книга-гармошка «Флаги стран-участниц олимпиады», панно «Олимпийский игры»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DCIM\110NIKON\DSCN29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DCIM\110NIKON\DSCN3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2" y="3573017"/>
            <a:ext cx="3839992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0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640960" cy="1368152"/>
          </a:xfrm>
        </p:spPr>
        <p:txBody>
          <a:bodyPr>
            <a:noAutofit/>
          </a:bodyPr>
          <a:lstStyle/>
          <a:p>
            <a:pPr indent="457200" algn="ctr">
              <a:spcAft>
                <a:spcPts val="0"/>
              </a:spcAft>
              <a:tabLst>
                <a:tab pos="630555" algn="l"/>
              </a:tabLst>
            </a:pPr>
            <a:r>
              <a:rPr lang="ru-RU" sz="3200" b="1" dirty="0" smtClean="0">
                <a:latin typeface="Times New Roman"/>
                <a:ea typeface="Times New Roman"/>
              </a:rPr>
              <a:t>Игра </a:t>
            </a:r>
            <a:r>
              <a:rPr lang="ru-RU" sz="3200" b="1" dirty="0">
                <a:latin typeface="Times New Roman"/>
                <a:ea typeface="Times New Roman"/>
              </a:rPr>
              <a:t>«Четвёртый </a:t>
            </a:r>
            <a:r>
              <a:rPr lang="ru-RU" sz="3200" b="1" dirty="0" smtClean="0">
                <a:latin typeface="Times New Roman"/>
                <a:ea typeface="Times New Roman"/>
              </a:rPr>
              <a:t>лишний»</a:t>
            </a:r>
            <a:endParaRPr lang="ru-RU" sz="3200" b="1" dirty="0">
              <a:latin typeface="Times New Roman"/>
              <a:ea typeface="Times New Roman"/>
            </a:endParaRPr>
          </a:p>
          <a:p>
            <a:pPr indent="457200" algn="ctr">
              <a:spcAft>
                <a:spcPts val="0"/>
              </a:spcAft>
              <a:tabLst>
                <a:tab pos="630555" algn="l"/>
              </a:tabLst>
            </a:pPr>
            <a:r>
              <a:rPr lang="ru-RU" sz="3200" b="1" dirty="0" smtClean="0">
                <a:latin typeface="Times New Roman"/>
                <a:ea typeface="Times New Roman"/>
              </a:rPr>
              <a:t>Лото </a:t>
            </a:r>
            <a:r>
              <a:rPr lang="ru-RU" sz="3200" b="1" dirty="0">
                <a:latin typeface="Times New Roman"/>
                <a:ea typeface="Times New Roman"/>
              </a:rPr>
              <a:t>«Зимняя Олимпиада</a:t>
            </a:r>
            <a:r>
              <a:rPr lang="ru-RU" sz="3200" b="1" dirty="0" smtClean="0">
                <a:latin typeface="Times New Roman"/>
                <a:ea typeface="Times New Roman"/>
              </a:rPr>
              <a:t>»</a:t>
            </a:r>
            <a:endParaRPr lang="ru-RU" sz="3200" b="1" dirty="0">
              <a:latin typeface="Times New Roman"/>
              <a:ea typeface="Times New Roman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ександра\Desktop\Лэпбук\DSC0533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5920" y="3501009"/>
            <a:ext cx="3688976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лександра\Desktop\Лэпбук\DSC053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916832"/>
            <a:ext cx="3139045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5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2713</TotalTime>
  <Words>136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Александра</cp:lastModifiedBy>
  <cp:revision>19</cp:revision>
  <dcterms:created xsi:type="dcterms:W3CDTF">2018-01-19T08:00:31Z</dcterms:created>
  <dcterms:modified xsi:type="dcterms:W3CDTF">2018-01-26T01:29:58Z</dcterms:modified>
</cp:coreProperties>
</file>