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7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email">
              <a:alphaModFix amt="43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994B947-0621-493B-9E84-0A1120DA2CB5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6264042-465B-450D-9FCF-A31E46CC7F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94B947-0621-493B-9E84-0A1120DA2CB5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264042-465B-450D-9FCF-A31E46CC7F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994B947-0621-493B-9E84-0A1120DA2CB5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6264042-465B-450D-9FCF-A31E46CC7F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94B947-0621-493B-9E84-0A1120DA2CB5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264042-465B-450D-9FCF-A31E46CC7F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994B947-0621-493B-9E84-0A1120DA2CB5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6264042-465B-450D-9FCF-A31E46CC7F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94B947-0621-493B-9E84-0A1120DA2CB5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264042-465B-450D-9FCF-A31E46CC7F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94B947-0621-493B-9E84-0A1120DA2CB5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264042-465B-450D-9FCF-A31E46CC7F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94B947-0621-493B-9E84-0A1120DA2CB5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264042-465B-450D-9FCF-A31E46CC7F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994B947-0621-493B-9E84-0A1120DA2CB5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264042-465B-450D-9FCF-A31E46CC7F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94B947-0621-493B-9E84-0A1120DA2CB5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264042-465B-450D-9FCF-A31E46CC7F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94B947-0621-493B-9E84-0A1120DA2CB5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264042-465B-450D-9FCF-A31E46CC7F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email">
              <a:alphaModFix amt="43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994B947-0621-493B-9E84-0A1120DA2CB5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6264042-465B-450D-9FCF-A31E46CC7F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316835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Проект по театрализованной </a:t>
            </a:r>
            <a:r>
              <a:rPr lang="ru-RU" dirty="0" smtClean="0"/>
              <a:t>деятельности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«театр для всех!»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3886200"/>
            <a:ext cx="4496544" cy="23511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4005064"/>
            <a:ext cx="2343040" cy="244827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Этапы реализации проекта:</a:t>
            </a:r>
            <a:br>
              <a:rPr lang="ru-RU" dirty="0" smtClean="0"/>
            </a:br>
            <a:r>
              <a:rPr lang="ru-RU" dirty="0" smtClean="0"/>
              <a:t>подготовительный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Составление плана работы;</a:t>
            </a:r>
          </a:p>
          <a:p>
            <a:r>
              <a:rPr lang="ru-RU" dirty="0" smtClean="0"/>
              <a:t>Сбор литературы;</a:t>
            </a:r>
          </a:p>
          <a:p>
            <a:r>
              <a:rPr lang="ru-RU" dirty="0" smtClean="0"/>
              <a:t>Беседы с детьми;</a:t>
            </a:r>
          </a:p>
          <a:p>
            <a:r>
              <a:rPr lang="ru-RU" dirty="0" smtClean="0"/>
              <a:t>Родительское собрание;</a:t>
            </a:r>
          </a:p>
          <a:p>
            <a:r>
              <a:rPr lang="ru-RU" dirty="0" smtClean="0"/>
              <a:t>Изготовление атрибутов;</a:t>
            </a:r>
          </a:p>
          <a:p>
            <a:r>
              <a:rPr lang="ru-RU" dirty="0" smtClean="0"/>
              <a:t>Разработка рекомендаций для родителей;</a:t>
            </a:r>
          </a:p>
          <a:p>
            <a:r>
              <a:rPr lang="ru-RU" dirty="0" smtClean="0"/>
              <a:t>Подбор наглядной информации.</a:t>
            </a:r>
            <a:endParaRPr lang="ru-RU" dirty="0"/>
          </a:p>
        </p:txBody>
      </p:sp>
      <p:pic>
        <p:nvPicPr>
          <p:cNvPr id="3074" name="Picture 2" descr="C:\Users\Дарья\Desktop\101_FUJI\DSCF16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0832" r="7016"/>
          <a:stretch>
            <a:fillRect/>
          </a:stretch>
        </p:blipFill>
        <p:spPr bwMode="auto">
          <a:xfrm rot="304192">
            <a:off x="3879840" y="2242372"/>
            <a:ext cx="4216657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Основной этап:</a:t>
            </a:r>
            <a:br>
              <a:rPr lang="ru-RU" dirty="0" smtClean="0"/>
            </a:br>
            <a:r>
              <a:rPr lang="ru-RU" dirty="0" smtClean="0"/>
              <a:t>воспитатели: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 просмотр детских выездных спектаклей в ДОУ;</a:t>
            </a:r>
          </a:p>
          <a:p>
            <a:r>
              <a:rPr lang="ru-RU" dirty="0" smtClean="0"/>
              <a:t>Оформление стенда рекомендации для родителей «Театр в жизни ребёнка», «Играйте вместе с ребёнком», «Роль художественной литературы в развитии речи детей»;</a:t>
            </a:r>
          </a:p>
          <a:p>
            <a:r>
              <a:rPr lang="ru-RU" dirty="0" smtClean="0"/>
              <a:t>Сюжетно- ролевые игры «Театр», «Семья»;</a:t>
            </a:r>
          </a:p>
          <a:p>
            <a:r>
              <a:rPr lang="ru-RU" dirty="0" smtClean="0"/>
              <a:t>Разные виды кукольного театра;</a:t>
            </a:r>
          </a:p>
          <a:p>
            <a:r>
              <a:rPr lang="ru-RU" dirty="0" smtClean="0"/>
              <a:t>Игры на выражение эмоций «Сделай лицо»;</a:t>
            </a:r>
          </a:p>
          <a:p>
            <a:r>
              <a:rPr lang="ru-RU" dirty="0" smtClean="0"/>
              <a:t>Чтение русских народных сказок;</a:t>
            </a:r>
          </a:p>
          <a:p>
            <a:r>
              <a:rPr lang="ru-RU" dirty="0" smtClean="0"/>
              <a:t>Игры на развитие мимики;</a:t>
            </a:r>
          </a:p>
          <a:p>
            <a:r>
              <a:rPr lang="ru-RU" dirty="0" smtClean="0"/>
              <a:t>Просмотр слайдов об истории театра и театрального костюма;</a:t>
            </a:r>
          </a:p>
          <a:p>
            <a:r>
              <a:rPr lang="ru-RU" dirty="0" smtClean="0"/>
              <a:t>Репетиции утренников;</a:t>
            </a:r>
          </a:p>
          <a:p>
            <a:r>
              <a:rPr lang="ru-RU" dirty="0" smtClean="0"/>
              <a:t>Ритмопластика;</a:t>
            </a:r>
          </a:p>
          <a:p>
            <a:r>
              <a:rPr lang="ru-RU" dirty="0" smtClean="0"/>
              <a:t>Разучивание стихотворений;</a:t>
            </a:r>
          </a:p>
          <a:p>
            <a:r>
              <a:rPr lang="ru-RU" dirty="0" smtClean="0"/>
              <a:t>Оформление </a:t>
            </a:r>
            <a:r>
              <a:rPr lang="ru-RU" dirty="0" err="1" smtClean="0"/>
              <a:t>фото-газеты</a:t>
            </a:r>
            <a:r>
              <a:rPr lang="ru-RU" dirty="0" smtClean="0"/>
              <a:t> «Как мы побывали в театре».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Родители: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Посещение театра с ребёнком;</a:t>
            </a:r>
          </a:p>
          <a:p>
            <a:r>
              <a:rPr lang="ru-RU" dirty="0" smtClean="0"/>
              <a:t>Подготовка к показу сказки;</a:t>
            </a:r>
          </a:p>
          <a:p>
            <a:r>
              <a:rPr lang="ru-RU" dirty="0" smtClean="0"/>
              <a:t>Изготовление атрибутов;</a:t>
            </a:r>
          </a:p>
          <a:p>
            <a:r>
              <a:rPr lang="ru-RU" dirty="0" smtClean="0"/>
              <a:t>Показ сказки родителями детям;</a:t>
            </a:r>
            <a:endParaRPr lang="ru-RU" dirty="0"/>
          </a:p>
        </p:txBody>
      </p:sp>
      <p:pic>
        <p:nvPicPr>
          <p:cNvPr id="3074" name="Picture 2" descr="C:\Users\Дарья\Desktop\101_FUJI\DSCF158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811" t="11892" r="19869" b="9656"/>
          <a:stretch>
            <a:fillRect/>
          </a:stretch>
        </p:blipFill>
        <p:spPr bwMode="auto">
          <a:xfrm>
            <a:off x="4355976" y="2204864"/>
            <a:ext cx="2880320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Учитель логопед: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Дыхательная гимнастика;</a:t>
            </a:r>
          </a:p>
          <a:p>
            <a:r>
              <a:rPr lang="ru-RU" dirty="0" smtClean="0"/>
              <a:t>Артикуляционная гимнастика;</a:t>
            </a:r>
          </a:p>
          <a:p>
            <a:r>
              <a:rPr lang="ru-RU" dirty="0" smtClean="0"/>
              <a:t>Пальчиковая гимнастика;</a:t>
            </a:r>
          </a:p>
          <a:p>
            <a:r>
              <a:rPr lang="ru-RU" dirty="0" smtClean="0"/>
              <a:t>Упражнения на развитие мелкой моторики;</a:t>
            </a:r>
          </a:p>
          <a:p>
            <a:r>
              <a:rPr lang="ru-RU" dirty="0" smtClean="0"/>
              <a:t>Массаж подушечек пальцев рук;</a:t>
            </a:r>
          </a:p>
          <a:p>
            <a:r>
              <a:rPr lang="ru-RU" dirty="0" smtClean="0"/>
              <a:t>Инсценировка стихотворений.</a:t>
            </a:r>
            <a:endParaRPr lang="ru-RU" dirty="0"/>
          </a:p>
        </p:txBody>
      </p:sp>
      <p:pic>
        <p:nvPicPr>
          <p:cNvPr id="4098" name="Picture 2" descr="C:\Users\Дарья\Desktop\101_FUJI\DSCF155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45" t="6938" r="27001" b="7080"/>
          <a:stretch>
            <a:fillRect/>
          </a:stretch>
        </p:blipFill>
        <p:spPr bwMode="auto">
          <a:xfrm>
            <a:off x="5076056" y="3861048"/>
            <a:ext cx="2736304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Музыкальный руководитель: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04864"/>
            <a:ext cx="4038600" cy="3921299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Репетиции праздников;</a:t>
            </a:r>
          </a:p>
          <a:p>
            <a:r>
              <a:rPr lang="ru-RU" sz="3600" dirty="0" smtClean="0"/>
              <a:t>Игры с детьми.</a:t>
            </a:r>
            <a:endParaRPr lang="ru-RU" sz="3600" dirty="0"/>
          </a:p>
        </p:txBody>
      </p:sp>
      <p:pic>
        <p:nvPicPr>
          <p:cNvPr id="5123" name="Picture 3" descr="C:\Users\Дарья\Desktop\101_FUJI\DSCF162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160" r="14520" b="4901"/>
          <a:stretch>
            <a:fillRect/>
          </a:stretch>
        </p:blipFill>
        <p:spPr bwMode="auto">
          <a:xfrm>
            <a:off x="4427984" y="2996952"/>
            <a:ext cx="2880320" cy="28804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Заключительный этап: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Фото-газета</a:t>
            </a:r>
            <a:r>
              <a:rPr lang="ru-RU" dirty="0" smtClean="0"/>
              <a:t> «Как мы побывали в театре»;</a:t>
            </a:r>
          </a:p>
          <a:p>
            <a:r>
              <a:rPr lang="ru-RU" dirty="0" smtClean="0"/>
              <a:t>Театрализованная деятельность детей в группе;</a:t>
            </a:r>
          </a:p>
          <a:p>
            <a:r>
              <a:rPr lang="ru-RU" dirty="0" smtClean="0"/>
              <a:t>Показ сказки «Курочка Ряба» детьми;</a:t>
            </a:r>
          </a:p>
          <a:p>
            <a:r>
              <a:rPr lang="ru-RU" dirty="0" smtClean="0"/>
              <a:t>Показ сказки «Колобок» родителями для детей;</a:t>
            </a:r>
          </a:p>
          <a:p>
            <a:r>
              <a:rPr lang="ru-RU" dirty="0" smtClean="0"/>
              <a:t>Приобретение ширмы «Кукольный театр» с </a:t>
            </a:r>
            <a:r>
              <a:rPr lang="ru-RU" smtClean="0"/>
              <a:t>помощью родителей.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584176"/>
          </a:xfrm>
        </p:spPr>
        <p:txBody>
          <a:bodyPr/>
          <a:lstStyle/>
          <a:p>
            <a:pPr algn="ctr"/>
            <a:r>
              <a:rPr lang="ru-RU" dirty="0" smtClean="0"/>
              <a:t>Автор: Колесникова Ольга Васильевна.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140968"/>
            <a:ext cx="7643192" cy="298519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«Творчество- это не удел только гениев, создавших великие художественные произведения. Творчество существует везде, где человек воображает, комбинирует, создаёт что-либо новое.»</a:t>
            </a:r>
          </a:p>
          <a:p>
            <a:pPr algn="r">
              <a:buNone/>
            </a:pPr>
            <a:r>
              <a:rPr lang="ru-RU" dirty="0" smtClean="0"/>
              <a:t>Л.С. </a:t>
            </a:r>
            <a:r>
              <a:rPr lang="ru-RU" dirty="0" err="1" smtClean="0"/>
              <a:t>Выготский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Участники: </a:t>
            </a:r>
            <a:br>
              <a:rPr lang="ru-RU" dirty="0" smtClean="0"/>
            </a:br>
            <a:r>
              <a:rPr lang="ru-RU" dirty="0" smtClean="0"/>
              <a:t>воспитатели, дети, учитель логопед, музыкальный руководитель, родители.</a:t>
            </a:r>
            <a:endParaRPr lang="ru-RU" dirty="0"/>
          </a:p>
        </p:txBody>
      </p:sp>
      <p:pic>
        <p:nvPicPr>
          <p:cNvPr id="1026" name="Picture 2" descr="C:\Users\Дарья\Desktop\101_FUJI\DSCF155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09" t="18222" b="6005"/>
          <a:stretch>
            <a:fillRect/>
          </a:stretch>
        </p:blipFill>
        <p:spPr bwMode="auto">
          <a:xfrm>
            <a:off x="1907704" y="2708920"/>
            <a:ext cx="6063188" cy="36724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9094a79ce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3174" y="2428868"/>
            <a:ext cx="1743589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072494" cy="1643074"/>
          </a:xfrm>
        </p:spPr>
        <p:txBody>
          <a:bodyPr>
            <a:noAutofit/>
          </a:bodyPr>
          <a:lstStyle/>
          <a:p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Тип: творческий, долгосрочный.</a:t>
            </a:r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" name="Рисунок 3" descr="Arts-Buzz-logo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9454" y="857232"/>
            <a:ext cx="2000232" cy="164463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00232" y="1785926"/>
            <a:ext cx="2500330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endParaRPr lang="ru-RU" sz="24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14876" y="1785926"/>
            <a:ext cx="2500330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/>
            <a:endParaRPr lang="ru-RU" sz="24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71802" y="4286256"/>
            <a:ext cx="3071834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/>
            <a:endParaRPr lang="ru-RU" sz="24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2" name="Рисунок 11" descr="00bd19a180a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662" y="4714884"/>
            <a:ext cx="1938339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4f66025f55e6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0430" y="4857760"/>
            <a:ext cx="2357454" cy="16833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1243520444_igry.jpe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0826" y="4714884"/>
            <a:ext cx="1763602" cy="1785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51f996dc5bdd486184fe5a8d5288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9191" y="2357430"/>
            <a:ext cx="1928826" cy="16185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teni-82liv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6578" y="3000372"/>
            <a:ext cx="1876423" cy="15953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dsc02516_0.jp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3000372"/>
            <a:ext cx="2095497" cy="15716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4400" dirty="0" smtClean="0"/>
              <a:t>   Формирование у детей и их родителей интереса к театру и современной театральной деятельности, развитие у детей артистических способностей.</a:t>
            </a:r>
            <a:endParaRPr lang="ru-RU" sz="4400" dirty="0"/>
          </a:p>
        </p:txBody>
      </p:sp>
      <p:pic>
        <p:nvPicPr>
          <p:cNvPr id="2050" name="Picture 2" descr="C:\Users\Дарья\Desktop\101_FUJI\DSCF155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039" b="21410"/>
          <a:stretch>
            <a:fillRect/>
          </a:stretch>
        </p:blipFill>
        <p:spPr bwMode="auto">
          <a:xfrm>
            <a:off x="4067944" y="3933056"/>
            <a:ext cx="3956248" cy="23694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6" name="Picture 2" descr="C:\Users\Дарья\Desktop\101_FUJI\DSCF16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266" t="23646"/>
          <a:stretch>
            <a:fillRect/>
          </a:stretch>
        </p:blipFill>
        <p:spPr bwMode="auto">
          <a:xfrm>
            <a:off x="4067944" y="548680"/>
            <a:ext cx="3776562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800" dirty="0" smtClean="0"/>
              <a:t>1 Пробуждать интерес к театру у детей и родителей;</a:t>
            </a:r>
          </a:p>
          <a:p>
            <a:r>
              <a:rPr lang="ru-RU" sz="2800" dirty="0" smtClean="0"/>
              <a:t>Прививать детям первичные навыки в области театрального искусства (использование мимики, жестов, голоса, </a:t>
            </a:r>
            <a:r>
              <a:rPr lang="ru-RU" sz="2800" dirty="0" err="1" smtClean="0"/>
              <a:t>кукловождения</a:t>
            </a:r>
            <a:r>
              <a:rPr lang="ru-RU" sz="2800" dirty="0" smtClean="0"/>
              <a:t>);</a:t>
            </a:r>
          </a:p>
          <a:p>
            <a:r>
              <a:rPr lang="ru-RU" sz="2800" dirty="0" smtClean="0"/>
              <a:t>Заинтересовать родителей в посещении театра с детьми;</a:t>
            </a:r>
          </a:p>
          <a:p>
            <a:r>
              <a:rPr lang="ru-RU" dirty="0" smtClean="0"/>
              <a:t>Дать сведения родителям о способах обыгрывания дома с детьми;</a:t>
            </a:r>
          </a:p>
          <a:p>
            <a:r>
              <a:rPr lang="ru-RU" dirty="0" smtClean="0"/>
              <a:t>Развивать эмоциональность и выразительность речи у дошкольников.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Ожидаемый результат: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Знакомство с театром;</a:t>
            </a:r>
          </a:p>
          <a:p>
            <a:r>
              <a:rPr lang="ru-RU" sz="4800" dirty="0" smtClean="0"/>
              <a:t>Посещение театра;</a:t>
            </a:r>
          </a:p>
          <a:p>
            <a:r>
              <a:rPr lang="ru-RU" sz="4800" dirty="0" smtClean="0"/>
              <a:t>Развитие артистических способностей.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проекта: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Знакомство с окружающим миром;</a:t>
            </a:r>
          </a:p>
          <a:p>
            <a:r>
              <a:rPr lang="ru-RU" dirty="0" smtClean="0"/>
              <a:t>Активизация словаря детей;</a:t>
            </a:r>
          </a:p>
          <a:p>
            <a:r>
              <a:rPr lang="ru-RU" dirty="0" smtClean="0"/>
              <a:t>Развитие артистических способностей;</a:t>
            </a:r>
          </a:p>
          <a:p>
            <a:r>
              <a:rPr lang="ru-RU" dirty="0" smtClean="0"/>
              <a:t>Гармоничное развитие детей.</a:t>
            </a:r>
          </a:p>
          <a:p>
            <a:endParaRPr lang="ru-RU" dirty="0"/>
          </a:p>
        </p:txBody>
      </p:sp>
      <p:pic>
        <p:nvPicPr>
          <p:cNvPr id="6147" name="Picture 3" descr="C:\Users\Дарья\Desktop\101_FUJI\DSCF157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49"/>
          <a:stretch>
            <a:fillRect/>
          </a:stretch>
        </p:blipFill>
        <p:spPr bwMode="auto">
          <a:xfrm>
            <a:off x="4178300" y="2636912"/>
            <a:ext cx="3521075" cy="25405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Формы работы: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Чтение художественной литературы;</a:t>
            </a:r>
          </a:p>
          <a:p>
            <a:r>
              <a:rPr lang="ru-RU" dirty="0" smtClean="0"/>
              <a:t>Речевые и дыхательные упражнения;</a:t>
            </a:r>
          </a:p>
          <a:p>
            <a:r>
              <a:rPr lang="ru-RU" dirty="0" smtClean="0"/>
              <a:t>Праздники и развлечения;</a:t>
            </a:r>
          </a:p>
          <a:p>
            <a:r>
              <a:rPr lang="ru-RU" dirty="0" smtClean="0"/>
              <a:t>Беседы;</a:t>
            </a:r>
          </a:p>
          <a:p>
            <a:r>
              <a:rPr lang="ru-RU" dirty="0" smtClean="0"/>
              <a:t>Просмотры театральных произведений для детей, презентации;</a:t>
            </a:r>
          </a:p>
          <a:p>
            <a:r>
              <a:rPr lang="ru-RU" dirty="0" smtClean="0"/>
              <a:t>Работа с родителями;</a:t>
            </a:r>
          </a:p>
          <a:p>
            <a:r>
              <a:rPr lang="ru-RU" dirty="0" smtClean="0"/>
              <a:t>Сюжетно-ролевые игры;</a:t>
            </a:r>
          </a:p>
          <a:p>
            <a:r>
              <a:rPr lang="ru-RU" dirty="0" smtClean="0"/>
              <a:t>Оформление </a:t>
            </a:r>
            <a:r>
              <a:rPr lang="ru-RU" dirty="0" err="1" smtClean="0"/>
              <a:t>фото-газеты</a:t>
            </a:r>
            <a:r>
              <a:rPr lang="ru-RU" dirty="0" smtClean="0"/>
              <a:t>;</a:t>
            </a:r>
          </a:p>
          <a:p>
            <a:r>
              <a:rPr lang="ru-RU" dirty="0" smtClean="0"/>
              <a:t>Просмотры кукольных представлений внутри детского сада.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272</TotalTime>
  <Words>431</Words>
  <Application>Microsoft Office PowerPoint</Application>
  <PresentationFormat>Экран (4:3)</PresentationFormat>
  <Paragraphs>75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Изящная</vt:lpstr>
      <vt:lpstr>Проект по театрализованной деятельности «театр для всех!»</vt:lpstr>
      <vt:lpstr>Автор: Колесникова Ольга Васильевна.</vt:lpstr>
      <vt:lpstr>Участники:  воспитатели, дети, учитель логопед, музыкальный руководитель, родители.</vt:lpstr>
      <vt:lpstr>Тип: творческий, долгосрочный.</vt:lpstr>
      <vt:lpstr>Цель:</vt:lpstr>
      <vt:lpstr>Задачи:</vt:lpstr>
      <vt:lpstr>Ожидаемый результат:</vt:lpstr>
      <vt:lpstr>Актуальность проекта:</vt:lpstr>
      <vt:lpstr>Формы работы:</vt:lpstr>
      <vt:lpstr>Этапы реализации проекта: подготовительный</vt:lpstr>
      <vt:lpstr>Основной этап: воспитатели:</vt:lpstr>
      <vt:lpstr>Родители:</vt:lpstr>
      <vt:lpstr>Учитель логопед:</vt:lpstr>
      <vt:lpstr>Музыкальный руководитель:</vt:lpstr>
      <vt:lpstr>Заключительный этап: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театрализованной деятельности для оздоровительной группы детского сада «театр для всех!»</dc:title>
  <dc:creator>Дарья</dc:creator>
  <cp:lastModifiedBy>HP</cp:lastModifiedBy>
  <cp:revision>4</cp:revision>
  <dcterms:created xsi:type="dcterms:W3CDTF">2015-12-10T15:59:03Z</dcterms:created>
  <dcterms:modified xsi:type="dcterms:W3CDTF">2018-01-26T06:00:11Z</dcterms:modified>
</cp:coreProperties>
</file>