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57" r:id="rId5"/>
    <p:sldId id="260" r:id="rId6"/>
    <p:sldId id="261" r:id="rId7"/>
    <p:sldId id="262" r:id="rId8"/>
    <p:sldId id="276" r:id="rId9"/>
    <p:sldId id="277" r:id="rId10"/>
    <p:sldId id="278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1392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1/26/2018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1/26/2018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1/26/2018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gif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\Desktop\макеты слайдов к 9 мая\75067440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58305" cy="70866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7400" y="2819400"/>
            <a:ext cx="7086600" cy="1676400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Arial Black" pitchFamily="34" charset="0"/>
              </a:rPr>
              <a:t>Расскажите детям</a:t>
            </a:r>
            <a:br>
              <a:rPr lang="ru-RU" dirty="0" smtClean="0">
                <a:latin typeface="Arial Black" pitchFamily="34" charset="0"/>
              </a:rPr>
            </a:br>
            <a:r>
              <a:rPr lang="ru-RU" dirty="0" smtClean="0">
                <a:latin typeface="Arial Black" pitchFamily="34" charset="0"/>
              </a:rPr>
              <a:t> о войне</a:t>
            </a:r>
            <a:endParaRPr lang="ru-RU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sz="2400" dirty="0" smtClean="0"/>
              <a:t>Битва за </a:t>
            </a:r>
            <a:r>
              <a:rPr lang="ru-RU" sz="2400" dirty="0"/>
              <a:t>С</a:t>
            </a:r>
            <a:r>
              <a:rPr lang="ru-RU" sz="2400" dirty="0" smtClean="0"/>
              <a:t>талинград  завершилась грандиозной победой Красной Армии. Была взята в плен армия  под командованием фельдмаршала </a:t>
            </a:r>
            <a:r>
              <a:rPr lang="ru-RU" sz="2400" dirty="0" err="1" smtClean="0"/>
              <a:t>Паульса</a:t>
            </a:r>
            <a:r>
              <a:rPr lang="ru-RU" sz="2400" dirty="0" smtClean="0"/>
              <a:t>. А Сталинграду было присвоено звание города-героя.</a:t>
            </a:r>
            <a:endParaRPr lang="ru-RU" sz="24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8799" y="1752600"/>
            <a:ext cx="7146402" cy="4946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43757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Битва на Курской дуге</a:t>
            </a:r>
            <a:endParaRPr lang="ru-RU" dirty="0"/>
          </a:p>
        </p:txBody>
      </p:sp>
      <p:pic>
        <p:nvPicPr>
          <p:cNvPr id="8194" name="Picture 2" descr="C:\Users\1\Desktop\kur-duga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3000" y="1371600"/>
            <a:ext cx="7315200" cy="5486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250 дней не сдавался врагу героический Севастополь.</a:t>
            </a:r>
            <a:endParaRPr lang="ru-RU" dirty="0"/>
          </a:p>
        </p:txBody>
      </p:sp>
      <p:pic>
        <p:nvPicPr>
          <p:cNvPr id="9218" name="Picture 2" descr="C:\Users\1\Desktop\sevastopol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266950"/>
            <a:ext cx="9144000" cy="45910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4" name="Picture 4" descr="C:\Users\1\Desktop\block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900 дней в страшной блокаде держался мужественный Ленинград.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Отважно сражался Кавказ.</a:t>
            </a:r>
            <a:endParaRPr lang="ru-RU" dirty="0"/>
          </a:p>
        </p:txBody>
      </p:sp>
      <p:pic>
        <p:nvPicPr>
          <p:cNvPr id="11266" name="Picture 2" descr="C:\Users\1\Desktop\kavkaz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1371600"/>
            <a:ext cx="9144000" cy="5486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На Украине, в Белоруссии, в других местах громили захватчиков грозные партизаны.</a:t>
            </a:r>
            <a:endParaRPr lang="ru-RU" dirty="0"/>
          </a:p>
        </p:txBody>
      </p:sp>
      <p:pic>
        <p:nvPicPr>
          <p:cNvPr id="12290" name="Picture 2" descr="C:\Users\1\Desktop\lenin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95400" y="1905000"/>
            <a:ext cx="6781800" cy="47133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Миллионы людей, в том числе и дети, трудились у заводских станков и на полях страны.</a:t>
            </a:r>
            <a:endParaRPr lang="ru-RU" dirty="0"/>
          </a:p>
        </p:txBody>
      </p:sp>
      <p:pic>
        <p:nvPicPr>
          <p:cNvPr id="13314" name="Picture 2" descr="C:\Users\1\Desktop\411712_original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46652" y="3505200"/>
            <a:ext cx="4897348" cy="3352800"/>
          </a:xfrm>
          <a:prstGeom prst="rect">
            <a:avLst/>
          </a:prstGeom>
          <a:noFill/>
        </p:spPr>
      </p:pic>
      <p:pic>
        <p:nvPicPr>
          <p:cNvPr id="13315" name="Picture 3" descr="C:\Users\1\Desktop\pps-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828800"/>
            <a:ext cx="4286250" cy="2857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1\Desktop\скачанные файлы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4648200" cy="6921777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95800" y="274638"/>
            <a:ext cx="4191000" cy="5516562"/>
          </a:xfrm>
        </p:spPr>
        <p:txBody>
          <a:bodyPr>
            <a:normAutofit fontScale="90000"/>
          </a:bodyPr>
          <a:lstStyle/>
          <a:p>
            <a:pPr algn="l"/>
            <a:r>
              <a:rPr lang="ru-RU" sz="3100" dirty="0" smtClean="0"/>
              <a:t>Советские люди (Советский Союз — так называлась в те годы наша страна) делали всё, чтобы остановить фашистов. Даже в самые тяжёлые дни они твёрдо верили: «Враг будет разбит! Победа будет за нами!»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100" dirty="0" smtClean="0"/>
              <a:t>И вот пришёл день, когда наступление захватчиков было остановлено. Советские армии погнали фашистов с родной земли</a:t>
            </a:r>
            <a:r>
              <a:rPr lang="ru-RU" dirty="0" smtClean="0"/>
              <a:t>.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15362" name="Picture 2" descr="C:\Users\1\Desktop\2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524000"/>
            <a:ext cx="9144000" cy="5334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И снова битвы, битвы, бои, сражения. Всё мощнее, всё несокрушимей удары советских войск.</a:t>
            </a:r>
            <a:endParaRPr lang="ru-RU" sz="2800" dirty="0"/>
          </a:p>
        </p:txBody>
      </p:sp>
      <p:pic>
        <p:nvPicPr>
          <p:cNvPr id="16387" name="Picture 3" descr="C:\Users\1\Desktop\battle-of-kursk_0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447800"/>
            <a:ext cx="9144000" cy="534009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Users\1\Desktop\Bankoboev.Ru_noch_letnyaya_nad_rekoyu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7536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Была самая короткая ночь в году. Люди мирно спали. И вдруг:</a:t>
            </a:r>
            <a:endParaRPr lang="ru-RU" dirty="0">
              <a:solidFill>
                <a:schemeClr val="accent5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3074" name="Picture 2" descr="C:\Users\1\Desktop\img201202150025198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851275"/>
            <a:ext cx="4561563" cy="30067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/>
              <a:t>И наступил самый долгожданный, самый великий день. Наши солдаты дошли до границ Германии и штурмом взяли столицу фашистов — город Берлин. </a:t>
            </a:r>
            <a:endParaRPr lang="ru-RU" sz="2800" dirty="0"/>
          </a:p>
        </p:txBody>
      </p:sp>
      <p:pic>
        <p:nvPicPr>
          <p:cNvPr id="17410" name="Picture 2" descr="C:\Users\1\Desktop\скачанные файлы 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2057400"/>
            <a:ext cx="7979229" cy="44683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Был 1945 год. Цвела весна.</a:t>
            </a:r>
            <a:br>
              <a:rPr lang="ru-RU" dirty="0" smtClean="0"/>
            </a:br>
            <a:r>
              <a:rPr lang="ru-RU" dirty="0" smtClean="0"/>
              <a:t> Был месяц май.</a:t>
            </a:r>
            <a:endParaRPr lang="ru-RU" dirty="0"/>
          </a:p>
        </p:txBody>
      </p:sp>
      <p:pic>
        <p:nvPicPr>
          <p:cNvPr id="18434" name="Picture 2" descr="C:\Users\1\Desktop\2282427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52630" y="1447800"/>
            <a:ext cx="6391170" cy="5410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:\Users\1\Desktop\1371438123_43ff6du-96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371600"/>
          </a:xfrm>
        </p:spPr>
        <p:txBody>
          <a:bodyPr>
            <a:normAutofit fontScale="90000"/>
          </a:bodyPr>
          <a:lstStyle/>
          <a:p>
            <a:r>
              <a:rPr lang="ru-RU" sz="3100" dirty="0" smtClean="0"/>
              <a:t>Фашисты признали полное своё поражение 9 мая. Война, длившаяся 1418дней завершилась победой нашей страны.  С той поры  день  9 мая стал нашим великим праздником — Днём Победы.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0_6a715_1956e6f8_xl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04800" y="0"/>
            <a:ext cx="9910404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1\Desktop\iНа-передовой.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221492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Война! Война!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 descr="C:\Users\1\Desktop\wow_4_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4952999" cy="355282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0" y="304800"/>
            <a:ext cx="4191000" cy="3048000"/>
          </a:xfrm>
        </p:spPr>
        <p:txBody>
          <a:bodyPr>
            <a:noAutofit/>
          </a:bodyPr>
          <a:lstStyle/>
          <a:p>
            <a:pPr algn="l"/>
            <a:r>
              <a:rPr lang="ru-RU" sz="2000" dirty="0" smtClean="0"/>
              <a:t>22 июня 1941 года на нашу Родину напали немецкие фашисты. Напали словно воры, словно разбойники. Они хотели захватить наши земли, наши города и сёла, а наших людей либо убить, либо сделать своими слугами и рабами. Началась Великая Отечественная война. Она продолжалась четыре года.</a:t>
            </a:r>
            <a:br>
              <a:rPr lang="ru-RU" sz="2000" dirty="0" smtClean="0"/>
            </a:br>
            <a:endParaRPr lang="ru-RU" sz="2000" dirty="0"/>
          </a:p>
        </p:txBody>
      </p:sp>
      <p:pic>
        <p:nvPicPr>
          <p:cNvPr id="2051" name="Picture 3" descr="C:\Users\1\Desktop\1304696419_475_war_0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352800"/>
            <a:ext cx="4876800" cy="3505200"/>
          </a:xfrm>
          <a:prstGeom prst="rect">
            <a:avLst/>
          </a:prstGeom>
          <a:noFill/>
        </p:spPr>
      </p:pic>
      <p:pic>
        <p:nvPicPr>
          <p:cNvPr id="2052" name="Picture 4" descr="C:\Users\1\Desktop\495_12418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00600" y="3565525"/>
            <a:ext cx="4343400" cy="32924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1\Desktop\vov1710200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403600"/>
            <a:ext cx="4668108" cy="34544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308" y="1143000"/>
            <a:ext cx="8229600" cy="1143000"/>
          </a:xfrm>
        </p:spPr>
        <p:txBody>
          <a:bodyPr>
            <a:noAutofit/>
          </a:bodyPr>
          <a:lstStyle/>
          <a:p>
            <a:r>
              <a:rPr lang="ru-RU" sz="2400" dirty="0" smtClean="0"/>
              <a:t>Нелёгким был путь к победе. Фашистская армия была очень хорошо вооружена. К этому моменту Гитлеру удалось захватить многие страны Европы. (Польша капитулировала через 27 дней, Дания - через 6 часов, Норвегия - 2 месяца и 1 день, Франция – 1 месяц и 12 дней, Греция – 24 дня, Югославия – через 11 дней) Враги напали на нас неожиданно. У них было больше танков и самолётов. Наши армии отступали. Бои шли на земле, в небе, на море,</a:t>
            </a:r>
            <a:endParaRPr lang="ru-RU" sz="2400" dirty="0"/>
          </a:p>
        </p:txBody>
      </p:sp>
      <p:pic>
        <p:nvPicPr>
          <p:cNvPr id="5125" name="Picture 5" descr="C:\Users\1\Desktop\4(7)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19600" y="3352800"/>
            <a:ext cx="4724400" cy="3505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Прогремели великие битвы: </a:t>
            </a:r>
            <a:br>
              <a:rPr lang="ru-RU" dirty="0" smtClean="0"/>
            </a:br>
            <a:r>
              <a:rPr lang="ru-RU" dirty="0" smtClean="0"/>
              <a:t>Битва за Москву</a:t>
            </a:r>
            <a:endParaRPr lang="ru-RU" dirty="0"/>
          </a:p>
        </p:txBody>
      </p:sp>
      <p:pic>
        <p:nvPicPr>
          <p:cNvPr id="6146" name="Picture 2" descr="C:\Users\1\Desktop\moscow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1724025"/>
            <a:ext cx="7715250" cy="51339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1143000"/>
          </a:xfrm>
        </p:spPr>
        <p:txBody>
          <a:bodyPr/>
          <a:lstStyle/>
          <a:p>
            <a:r>
              <a:rPr lang="ru-RU" dirty="0" smtClean="0"/>
              <a:t>Сталинградская битва</a:t>
            </a:r>
            <a:endParaRPr lang="ru-RU" dirty="0"/>
          </a:p>
        </p:txBody>
      </p:sp>
      <p:pic>
        <p:nvPicPr>
          <p:cNvPr id="7170" name="Picture 2" descr="C:\Users\1\Desktop\stalingradskaya-bitva-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590800"/>
            <a:ext cx="9144000" cy="3886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32400"/>
            <a:ext cx="8229600" cy="1143000"/>
          </a:xfrm>
        </p:spPr>
        <p:txBody>
          <a:bodyPr>
            <a:noAutofit/>
          </a:bodyPr>
          <a:lstStyle/>
          <a:p>
            <a:pPr algn="l"/>
            <a:r>
              <a:rPr lang="ru-RU" sz="2400" dirty="0" smtClean="0"/>
              <a:t>Враги рвались к Волге. 200 дней длилась битва за Сталинград. Наши бойцы сражались за каждую улицу, за каждый дом. В Волгограде есть дом Павлова, который не стали восстанавливать после войны.</a:t>
            </a:r>
            <a:endParaRPr lang="ru-RU" sz="24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49318" y="1676400"/>
            <a:ext cx="6820574" cy="5105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78668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ru-RU" sz="2400" dirty="0" smtClean="0"/>
              <a:t>31 боец во главе с сержантом Яковом Павловым 58 дней держали оборону этого дома.  Все это время в подвале находились мирные жители. Отважно сражались защитники дома, трое из них погибли. А фашистов было уничтожено больше, чем при взятии Парижа.</a:t>
            </a:r>
            <a:endParaRPr lang="ru-RU" sz="24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0100" y="1905000"/>
            <a:ext cx="7391400" cy="48056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52301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111</TotalTime>
  <Words>470</Words>
  <Application>Microsoft Office PowerPoint</Application>
  <PresentationFormat>Экран (4:3)</PresentationFormat>
  <Paragraphs>22</Paragraphs>
  <Slides>23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7" baseType="lpstr">
      <vt:lpstr>Arial</vt:lpstr>
      <vt:lpstr>Arial Black</vt:lpstr>
      <vt:lpstr>Calibri</vt:lpstr>
      <vt:lpstr>Office Theme</vt:lpstr>
      <vt:lpstr>Расскажите детям  о войне</vt:lpstr>
      <vt:lpstr>Была самая короткая ночь в году. Люди мирно спали. И вдруг:</vt:lpstr>
      <vt:lpstr>  Война! Война! </vt:lpstr>
      <vt:lpstr>22 июня 1941 года на нашу Родину напали немецкие фашисты. Напали словно воры, словно разбойники. Они хотели захватить наши земли, наши города и сёла, а наших людей либо убить, либо сделать своими слугами и рабами. Началась Великая Отечественная война. Она продолжалась четыре года. </vt:lpstr>
      <vt:lpstr>Нелёгким был путь к победе. Фашистская армия была очень хорошо вооружена. К этому моменту Гитлеру удалось захватить многие страны Европы. (Польша капитулировала через 27 дней, Дания - через 6 часов, Норвегия - 2 месяца и 1 день, Франция – 1 месяц и 12 дней, Греция – 24 дня, Югославия – через 11 дней) Враги напали на нас неожиданно. У них было больше танков и самолётов. Наши армии отступали. Бои шли на земле, в небе, на море,</vt:lpstr>
      <vt:lpstr>Прогремели великие битвы:  Битва за Москву</vt:lpstr>
      <vt:lpstr>Сталинградская битва</vt:lpstr>
      <vt:lpstr>Враги рвались к Волге. 200 дней длилась битва за Сталинград. Наши бойцы сражались за каждую улицу, за каждый дом. В Волгограде есть дом Павлова, который не стали восстанавливать после войны.</vt:lpstr>
      <vt:lpstr>31 боец во главе с сержантом Яковом Павловым 58 дней держали оборону этого дома.  Все это время в подвале находились мирные жители. Отважно сражались защитники дома, трое из них погибли. А фашистов было уничтожено больше, чем при взятии Парижа.</vt:lpstr>
      <vt:lpstr>Битва за Сталинград  завершилась грандиозной победой Красной Армии. Была взята в плен армия  под командованием фельдмаршала Паульса. А Сталинграду было присвоено звание города-героя.</vt:lpstr>
      <vt:lpstr>Битва на Курской дуге</vt:lpstr>
      <vt:lpstr>250 дней не сдавался врагу героический Севастополь.</vt:lpstr>
      <vt:lpstr>900 дней в страшной блокаде держался мужественный Ленинград.</vt:lpstr>
      <vt:lpstr>Отважно сражался Кавказ.</vt:lpstr>
      <vt:lpstr>На Украине, в Белоруссии, в других местах громили захватчиков грозные партизаны.</vt:lpstr>
      <vt:lpstr>Миллионы людей, в том числе и дети, трудились у заводских станков и на полях страны.</vt:lpstr>
      <vt:lpstr>Советские люди (Советский Союз — так называлась в те годы наша страна) делали всё, чтобы остановить фашистов. Даже в самые тяжёлые дни они твёрдо верили: «Враг будет разбит! Победа будет за нами!» </vt:lpstr>
      <vt:lpstr>И вот пришёл день, когда наступление захватчиков было остановлено. Советские армии погнали фашистов с родной земли. </vt:lpstr>
      <vt:lpstr>И снова битвы, битвы, бои, сражения. Всё мощнее, всё несокрушимей удары советских войск.</vt:lpstr>
      <vt:lpstr>И наступил самый долгожданный, самый великий день. Наши солдаты дошли до границ Германии и штурмом взяли столицу фашистов — город Берлин. </vt:lpstr>
      <vt:lpstr>Был 1945 год. Цвела весна.  Был месяц май.</vt:lpstr>
      <vt:lpstr>Фашисты признали полное своё поражение 9 мая. Война, длившаяся 1418дней завершилась победой нашей страны.  С той поры  день  9 мая стал нашим великим праздником — Днём Победы. 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Расскажите детям  о войне</dc:title>
  <dc:creator>1</dc:creator>
  <cp:lastModifiedBy>1</cp:lastModifiedBy>
  <cp:revision>28</cp:revision>
  <dcterms:created xsi:type="dcterms:W3CDTF">2015-04-23T16:52:23Z</dcterms:created>
  <dcterms:modified xsi:type="dcterms:W3CDTF">2018-01-26T06:39:03Z</dcterms:modified>
</cp:coreProperties>
</file>