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79346"/>
            <a:ext cx="8824456" cy="2457593"/>
          </a:xfrm>
        </p:spPr>
        <p:txBody>
          <a:bodyPr/>
          <a:lstStyle/>
          <a:p>
            <a:r>
              <a:rPr lang="ru-RU" sz="2800" b="1" cap="all" dirty="0"/>
              <a:t>Творческий проект:</a:t>
            </a:r>
            <a:br>
              <a:rPr lang="ru-RU" sz="2800" b="1" cap="all" dirty="0"/>
            </a:br>
            <a:r>
              <a:rPr lang="ru-RU" sz="2800" b="1" cap="all" dirty="0" smtClean="0"/>
              <a:t/>
            </a:r>
            <a:br>
              <a:rPr lang="ru-RU" sz="2800" b="1" cap="all" dirty="0" smtClean="0"/>
            </a:br>
            <a:r>
              <a:rPr lang="ru-RU" sz="2800" b="1" cap="all" dirty="0" smtClean="0"/>
              <a:t>"</a:t>
            </a:r>
            <a:r>
              <a:rPr lang="ru-RU" sz="2800" b="1" cap="all" dirty="0"/>
              <a:t>Разработка серии плакатов </a:t>
            </a:r>
            <a:r>
              <a:rPr lang="ru-RU" sz="2800" b="1" cap="all" dirty="0" smtClean="0"/>
              <a:t>по социальной </a:t>
            </a:r>
            <a:r>
              <a:rPr lang="ru-RU" sz="2800" b="1" cap="all" dirty="0"/>
              <a:t>рекламе </a:t>
            </a:r>
            <a:r>
              <a:rPr lang="ru-RU" b="1" cap="all" dirty="0"/>
              <a:t>"</a:t>
            </a:r>
            <a:br>
              <a:rPr lang="ru-RU" b="1" cap="all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284064" cy="2202704"/>
          </a:xfrm>
        </p:spPr>
        <p:txBody>
          <a:bodyPr>
            <a:normAutofit lnSpcReduction="10000"/>
          </a:bodyPr>
          <a:lstStyle/>
          <a:p>
            <a:r>
              <a:rPr lang="ru-RU" b="1" i="1" cap="all" dirty="0"/>
              <a:t>Выполнили: Устюгова Софья 12 лет</a:t>
            </a:r>
            <a:endParaRPr lang="ru-RU" dirty="0"/>
          </a:p>
          <a:p>
            <a:r>
              <a:rPr lang="ru-RU" b="1" i="1" cap="all" dirty="0"/>
              <a:t> Григорьев Никита 11лет.</a:t>
            </a:r>
            <a:br>
              <a:rPr lang="ru-RU" b="1" i="1" cap="all" dirty="0"/>
            </a:br>
            <a:endParaRPr lang="ru-RU" dirty="0"/>
          </a:p>
          <a:p>
            <a:r>
              <a:rPr lang="ru-RU" b="1" i="1" cap="all" dirty="0"/>
              <a:t>Учащиеся </a:t>
            </a:r>
            <a:r>
              <a:rPr lang="ru-RU" b="1" i="1" cap="all" dirty="0" err="1"/>
              <a:t>т.о</a:t>
            </a:r>
            <a:r>
              <a:rPr lang="ru-RU" b="1" i="1" cap="all" dirty="0"/>
              <a:t>. «Компьютерная графика»,</a:t>
            </a:r>
            <a:endParaRPr lang="ru-RU" dirty="0"/>
          </a:p>
          <a:p>
            <a:r>
              <a:rPr lang="ru-RU" b="1" i="1" cap="all" dirty="0"/>
              <a:t>Руководитель: Кадырова Наталья Валерьевна</a:t>
            </a:r>
            <a:endParaRPr lang="ru-RU" dirty="0"/>
          </a:p>
          <a:p>
            <a:r>
              <a:rPr lang="ru-RU" b="1" i="1" cap="all" dirty="0"/>
              <a:t>Педагог дополнительного образования.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691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9658" y="517522"/>
            <a:ext cx="1821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Григорьев </a:t>
            </a:r>
          </a:p>
          <a:p>
            <a:r>
              <a:rPr lang="ru-RU" sz="2400" b="1" dirty="0" smtClean="0"/>
              <a:t>Никита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525" y="688378"/>
            <a:ext cx="7753058" cy="54810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97508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0501" y="594912"/>
            <a:ext cx="9660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332633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392" y="1618642"/>
            <a:ext cx="9998565" cy="2479829"/>
          </a:xfrm>
        </p:spPr>
        <p:txBody>
          <a:bodyPr>
            <a:noAutofit/>
          </a:bodyPr>
          <a:lstStyle/>
          <a:p>
            <a:r>
              <a:rPr lang="ru-RU" sz="6000" dirty="0"/>
              <a:t>Цель работы</a:t>
            </a:r>
            <a:r>
              <a:rPr lang="ru-RU" sz="4800" dirty="0"/>
              <a:t>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— </a:t>
            </a:r>
            <a:r>
              <a:rPr lang="ru-RU" sz="4800" dirty="0"/>
              <a:t>выяснить, что такое социальный плакат и в результате выполнить свой.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098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6671" y="1136090"/>
            <a:ext cx="10384972" cy="539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ru-RU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1.Изучить литературу по теме социальная реклама.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ru-RU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2.Выяснить значение терминов: социальная реклама, плакат, социальный плакат.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ru-RU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3.Найти примеры Социальных плакатов в интернете, собрать и подготовить материал для своего плаката. 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ru-RU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Проанализировать полученные результаты. Выполнить свой плакат.</a:t>
            </a:r>
          </a:p>
          <a:p>
            <a:pPr algn="just">
              <a:lnSpc>
                <a:spcPct val="115000"/>
              </a:lnSpc>
              <a:spcBef>
                <a:spcPts val="500"/>
              </a:spcBef>
              <a:spcAft>
                <a:spcPts val="1000"/>
              </a:spcAft>
            </a:pPr>
            <a:r>
              <a:rPr lang="ru-RU" sz="3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Презентация плакатов.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8901" y="440871"/>
            <a:ext cx="2742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Задачи: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09587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187" y="685800"/>
            <a:ext cx="99114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Социальный плакат </a:t>
            </a:r>
          </a:p>
          <a:p>
            <a:r>
              <a:rPr lang="ru-RU" sz="5400" dirty="0" smtClean="0"/>
              <a:t>часть социальной рекламы.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1692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643" y="354694"/>
            <a:ext cx="4343400" cy="63055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9931" y="615434"/>
            <a:ext cx="47221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Плакаты И. </a:t>
            </a:r>
            <a:r>
              <a:rPr lang="ru-RU" sz="2400" dirty="0" err="1"/>
              <a:t>Тоидзе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 smtClean="0"/>
              <a:t>«</a:t>
            </a:r>
            <a:r>
              <a:rPr lang="ru-RU" sz="2400" dirty="0"/>
              <a:t>Родина-мать зовет»</a:t>
            </a:r>
          </a:p>
        </p:txBody>
      </p:sp>
    </p:spTree>
    <p:extLst>
      <p:ext uri="{BB962C8B-B14F-4D97-AF65-F5344CB8AC3E}">
        <p14:creationId xmlns:p14="http://schemas.microsoft.com/office/powerpoint/2010/main" val="4014905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300" y="352044"/>
            <a:ext cx="4465982" cy="61630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1257" y="352044"/>
            <a:ext cx="66783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В.Корецкого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Воин Красной Армии, спаси!»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47508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692" y="244928"/>
            <a:ext cx="4289189" cy="61068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9229" y="728560"/>
            <a:ext cx="1993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«Не болтай!»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9229" y="359228"/>
            <a:ext cx="3741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художница </a:t>
            </a:r>
            <a:r>
              <a:rPr lang="ru-RU" sz="2400" dirty="0"/>
              <a:t>Н. </a:t>
            </a:r>
            <a:r>
              <a:rPr lang="ru-RU" sz="2400" dirty="0" err="1"/>
              <a:t>Ватолиной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2184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561" y="292825"/>
            <a:ext cx="4712782" cy="23524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4704" y="2645229"/>
            <a:ext cx="4679496" cy="22816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561" y="3347357"/>
            <a:ext cx="4166998" cy="27835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23343" y="936433"/>
            <a:ext cx="525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Примеры социального плаката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86133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0487" y="720825"/>
            <a:ext cx="7395072" cy="57982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95759" y="720825"/>
            <a:ext cx="16626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Устюгова </a:t>
            </a:r>
          </a:p>
          <a:p>
            <a:r>
              <a:rPr lang="ru-RU" sz="2400" b="1" dirty="0" smtClean="0"/>
              <a:t>Софья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32547252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77</TotalTime>
  <Words>103</Words>
  <Application>Microsoft Office PowerPoint</Application>
  <PresentationFormat>Широкоэкранный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Берлин</vt:lpstr>
      <vt:lpstr>Творческий проект:  "Разработка серии плакатов по социальной рекламе " </vt:lpstr>
      <vt:lpstr>Цель работы  — выяснить, что такое социальный плакат и в результате выполнить свой.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14</cp:revision>
  <dcterms:created xsi:type="dcterms:W3CDTF">2017-12-07T08:54:30Z</dcterms:created>
  <dcterms:modified xsi:type="dcterms:W3CDTF">2018-01-26T13:37:38Z</dcterms:modified>
</cp:coreProperties>
</file>