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60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28" autoAdjust="0"/>
  </p:normalViewPr>
  <p:slideViewPr>
    <p:cSldViewPr>
      <p:cViewPr varScale="1">
        <p:scale>
          <a:sx n="68" d="100"/>
          <a:sy n="68" d="100"/>
        </p:scale>
        <p:origin x="-144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EAAD1-078E-49FE-A7DA-C9062B64DF09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4706A-3A61-4707-997A-3CD039743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256/260728/img0.jpg"/>
          <p:cNvPicPr/>
          <p:nvPr/>
        </p:nvPicPr>
        <p:blipFill>
          <a:blip r:embed="rId2"/>
          <a:srcRect r="1765" b="509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"/>
            <a:ext cx="8643998" cy="107154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Новиковский филиал  МБОУ Куйбышевской СОШ имени А. А. Гречко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8607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0070C0"/>
                </a:solidFill>
              </a:rPr>
              <a:t>2018 </a:t>
            </a:r>
            <a:r>
              <a:rPr lang="ru-RU" sz="2400" b="1" dirty="0" smtClean="0">
                <a:solidFill>
                  <a:srgbClr val="0070C0"/>
                </a:solidFill>
              </a:rPr>
              <a:t>г.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://gotovie-prezentacii.ru/wp-content/uploads/2013/02/%D1%84%D0%BE%D0%BD-%D1%88%D0%B0%D0%B1%D0%BB%D0%BE%D0%BD%D0%B0-%D0%BF%D0%BE-%D0%BC%D0%B0%D1%82%D0%B5%D0%BC%D0%B0%D1%82%D0%B8%D0%BA%D0%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858180" cy="5143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11493" y="1428737"/>
            <a:ext cx="413240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en-US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игру! </a:t>
            </a:r>
            <a:endParaRPr lang="ru-RU" sz="8000" dirty="0"/>
          </a:p>
        </p:txBody>
      </p:sp>
      <p:pic>
        <p:nvPicPr>
          <p:cNvPr id="1026" name="Picture 2" descr="https://www.chitalnya.ru/upload3/941/1e0334cb012c9dccd2bb676ddb0e919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138426"/>
            <a:ext cx="2428892" cy="1758987"/>
          </a:xfrm>
          <a:prstGeom prst="rect">
            <a:avLst/>
          </a:prstGeom>
          <a:noFill/>
        </p:spPr>
      </p:pic>
      <p:pic>
        <p:nvPicPr>
          <p:cNvPr id="1028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14290"/>
            <a:ext cx="7429552" cy="857256"/>
          </a:xfrm>
          <a:prstGeom prst="rect">
            <a:avLst/>
          </a:prstGeom>
          <a:noFill/>
        </p:spPr>
      </p:pic>
      <p:pic>
        <p:nvPicPr>
          <p:cNvPr id="7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857892"/>
            <a:ext cx="742955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214422"/>
          <a:ext cx="7572428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2428"/>
              </a:tblGrid>
              <a:tr h="485778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гейм: «Гонки за лидером».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гейм: «Спешите видеть».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гейм: «</a:t>
                      </a:r>
                      <a:r>
                        <a:rPr lang="ru-RU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Заморочки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из бочки».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гейм: «Тёмная лошадка».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гейм: «Дальше, дальше…»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Конкурс «Чёрный ящик».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Подведение итогов.</a:t>
                      </a:r>
                      <a:endParaRPr lang="en-US" sz="2400" baseline="0" dirty="0" smtClean="0"/>
                    </a:p>
                    <a:p>
                      <a:pPr marL="342900" indent="-342900">
                        <a:buNone/>
                      </a:pP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857356" y="428604"/>
            <a:ext cx="5429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sz="4000" dirty="0"/>
          </a:p>
        </p:txBody>
      </p:sp>
      <p:pic>
        <p:nvPicPr>
          <p:cNvPr id="7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6143644"/>
            <a:ext cx="742955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735"/>
            <a:ext cx="9572660" cy="70885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143031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гейм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Гонка за лидером»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472502" cy="392909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1071546"/>
          <a:ext cx="8215370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5856"/>
                <a:gridCol w="4209514"/>
              </a:tblGrid>
              <a:tr h="5983604">
                <a:tc>
                  <a:txBody>
                    <a:bodyPr/>
                    <a:lstStyle/>
                    <a:p>
                      <a:pPr marL="342900" lvl="0" indent="-342900"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больше 23 или 32?</a:t>
                      </a:r>
                    </a:p>
                    <a:p>
                      <a:pPr marL="342900" lvl="0" indent="-342900">
                        <a:buNone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Могут ли два смежных угла быть равными 65° и 130°?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Вынесите общий множитель за скобки: xy-y2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В равнобедренном треугольнике один угол равен 100°, другой 40°. Какой из них лежит при основании?</a:t>
                      </a: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5. Упростить:  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 Что представляет график функции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kx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7. Решите уравнение: x</a:t>
                      </a:r>
                      <a:r>
                        <a:rPr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 - 8.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8. Зачем нужна рейсшина?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AutoNum type="arabicPeriod"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Какой цифрой оканчивается произведение 13*14*15*16*17?</a:t>
                      </a:r>
                    </a:p>
                    <a:p>
                      <a:pPr marL="342900" lvl="0" indent="-342900">
                        <a:buNone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Четыре человека обменялись рукопожатиями. Сколько всего было рукопожатий?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Что представляет собой график функции y=ax2+bx+c?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Вычислить:  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5. Решите уравнение: </a:t>
                      </a:r>
                      <a:r>
                        <a:rPr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|x|=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- 2 .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 Как называется двенадцатигранник?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7. Является ли треугольник прямоугольным, если его стороны выражаются числами 6, 8, 10?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8. Переведите на древнегреческий язык «натянутая тетива».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 descr="http://xn--i1abbnckbmcl9fb.xn--p1ai/%D1%81%D1%82%D0%B0%D1%82%D1%8C%D0%B8/568998/f_clip_image00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4357694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xn--i1abbnckbmcl9fb.xn--p1ai/%D1%81%D1%82%D0%B0%D1%82%D1%8C%D0%B8/568998/f_clip_image004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357694"/>
            <a:ext cx="71438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xn--i1abbnckbmcl9fb.xn--p1ai/%D1%81%D1%82%D0%B0%D1%82%D1%8C%D0%B8/568998/f_clip_image008.g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3857628"/>
            <a:ext cx="1143008" cy="56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800" y="-1143031"/>
            <a:ext cx="8172480" cy="2714643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40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9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</a:t>
            </a:r>
            <a:r>
              <a:rPr kumimoji="0" lang="en-US" sz="89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89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гейм</a:t>
            </a:r>
            <a:r>
              <a:rPr kumimoji="0" lang="ru-RU" sz="8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«Спешите видеть»</a:t>
            </a:r>
            <a:endParaRPr kumimoji="0" lang="en-US" sz="89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9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9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9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1500174"/>
          <a:ext cx="7929618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9618"/>
              </a:tblGrid>
              <a:tr h="507209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Задание: Сколько квадратов?</a:t>
                      </a: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7" y="2714620"/>
          <a:ext cx="7786740" cy="364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7790"/>
                <a:gridCol w="1297790"/>
                <a:gridCol w="1297790"/>
                <a:gridCol w="648895"/>
                <a:gridCol w="648895"/>
                <a:gridCol w="648895"/>
                <a:gridCol w="648895"/>
                <a:gridCol w="648895"/>
                <a:gridCol w="648895"/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7223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2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8246"/>
            <a:ext cx="9144000" cy="69262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-1285908"/>
            <a:ext cx="82153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гейм</a:t>
            </a: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Заморочки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из бочки»</a:t>
            </a:r>
            <a:endParaRPr lang="ru-RU" sz="4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1197314"/>
          <a:ext cx="821537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0"/>
              </a:tblGrid>
              <a:tr h="5214974">
                <a:tc>
                  <a:txBody>
                    <a:bodyPr/>
                    <a:lstStyle/>
                    <a:p>
                      <a:pPr marL="342900" lvl="0" indent="-342900">
                        <a:buNone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Назовите первые вычислительные устройства, которыми пользовались в древности люди? </a:t>
                      </a:r>
                    </a:p>
                    <a:p>
                      <a:pPr marL="342900" lvl="0" indent="-342900">
                        <a:buAutoNum type="arabicPeriod"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Немецкого математика называли королем математиков. В трехлетнем возрасте он делал поправки при расчетах. Кто он?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Какая теорема в старину называлась теоремой невесты?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Какие числа при перевёртывании увеличиваются в полтора раза?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5. Какое слово в математическом предложении «Сумма двух острых углов прямоугольного треугольника равна 90°» является числительным? 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 Найти наименьшее число, которое при делении на 2 даст в остатке 1, при делении на 3, в остатке – 2 , при делении на 4, в остатке – 3</a:t>
                      </a:r>
                    </a:p>
                    <a:p>
                      <a:pPr lvl="0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>
                        <a:buAutoNum type="arabicPeriod" startAt="7"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Чему равен НОД чисел, если НОК равно произведению данных чисел? </a:t>
                      </a:r>
                    </a:p>
                    <a:p>
                      <a:pPr marL="342900" lvl="0" indent="-342900">
                        <a:buNone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8.</a:t>
                      </a:r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Произведение, каких трех чисел равно их сумме? 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-1071593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гейм</a:t>
            </a:r>
            <a:r>
              <a:rPr lang="ru-RU" sz="4000" dirty="0" smtClean="0">
                <a:solidFill>
                  <a:schemeClr val="tx2"/>
                </a:solidFill>
              </a:rPr>
              <a:t/>
            </a:r>
            <a:br>
              <a:rPr lang="ru-RU" sz="4000" dirty="0" smtClean="0">
                <a:solidFill>
                  <a:schemeClr val="tx2"/>
                </a:solidFill>
              </a:rPr>
            </a:b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«Тёмная лошадка»</a:t>
            </a:r>
            <a:endParaRPr lang="ru-RU" sz="4000" dirty="0"/>
          </a:p>
        </p:txBody>
      </p:sp>
      <p:pic>
        <p:nvPicPr>
          <p:cNvPr id="81922" name="Picture 2" descr="http://image.yayimages.com/1600/vector/cartoon-girl-riding-horse-89642954.jpg"/>
          <p:cNvPicPr>
            <a:picLocks noChangeAspect="1" noChangeArrowheads="1"/>
          </p:cNvPicPr>
          <p:nvPr/>
        </p:nvPicPr>
        <p:blipFill>
          <a:blip r:embed="rId3"/>
          <a:srcRect t="3559"/>
          <a:stretch>
            <a:fillRect/>
          </a:stretch>
        </p:blipFill>
        <p:spPr bwMode="auto">
          <a:xfrm>
            <a:off x="714348" y="1500174"/>
            <a:ext cx="7715304" cy="4727052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6215082"/>
            <a:ext cx="742955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-1285908"/>
            <a:ext cx="6143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гейм</a:t>
            </a: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«Дальше, дальше…» </a:t>
            </a:r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299232"/>
          <a:ext cx="8429684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3852"/>
                <a:gridCol w="4495832"/>
              </a:tblGrid>
              <a:tr h="4929222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Часть прямой, соединяющая две точки?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Имеет ли прямая линия концы?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Очень плохая оценка знаний                          4. Уравнение второй степени?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5. Есть ли разница между числом и цифрой?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 Сумма углов треугольника равна …</a:t>
                      </a:r>
                      <a:endParaRPr lang="en-US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7. Автор учебника «Алгебра»?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8. Наименьшее натуральное число?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9. Сумма длин сторон многоугольника?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10. Площадь квадрата со стороной а?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11. Луч, делящий угол пополам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12. Существует ли треугольник с двумя прямыми углами?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13.  Сколько медиан можно провести в треугольнике?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14. Число разрядов в классе?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15. Вертикальные углы …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16. Сотая часть числа?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17. 20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квадрате…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Сколько можно провести высот в треугольнике?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Автор учебника «Геометрия»?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Формула пути?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Направленный отрезок?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5. Какие числа используются при счете?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6. 11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в квадрате…</a:t>
                      </a:r>
                      <a:endParaRPr lang="ru-RU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7. Катет прямоугольного треугольника, лежащий против угла в 30° равен …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8. Радиус равен 3. Чему равен</a:t>
                      </a:r>
                      <a:r>
                        <a:rPr lang="ru-RU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диаметр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9. Сумма углов четырехугольника?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10.  Очень хорошая оценка знаний …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11. Есть ли края у прямой? 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12. Знак корня?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13. sin30°=…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14. Площадь прямоугольника?</a:t>
                      </a: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15.Название функции </a:t>
                      </a:r>
                      <a:r>
                        <a:rPr lang="ru-RU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= </a:t>
                      </a:r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kx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+ l</a:t>
                      </a:r>
                      <a:endParaRPr lang="ru-RU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16.В прямоугольном треугольнике отношение прилежащего катета к гипотенузе называется …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17. Объем 1кг воды?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897"/>
            <a:ext cx="9144000" cy="68331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-357214"/>
            <a:ext cx="814393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что лежит в чёрном ящике, изобрёл очень талантливый юноша. Под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пеплом Помпеи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археологи обнаружили много таких предметов, изготовленных из бронзы.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нашей стране это было обнаружено при раскопках в Нижнем Новгороде.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Древней Греции умение пользоваться этим предметом считалось верхом совершенства, а уж умение решать задачи с его помощью – признаком высокого положения в обществе и большого ума.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 незаменим в архитектуре и строительстве. За многие сотни лет конструкция этого предмета не изменилась. В настоящее время им умеет пользоваться любой старшеклассник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Вопрос: Что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лежит в черном ящике?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4" name="Рисунок 3" descr="https://fs00.infourok.ru/images/doc/228/45081/1/img8.jpg"/>
          <p:cNvPicPr/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214290"/>
            <a:ext cx="321471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edsovet.su/_ld/373/377334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://900igr.net/datas/okruzhajuschij-mir/Igra-s-raundami/0023-023-Podvedenie-itog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14356"/>
            <a:ext cx="7929618" cy="5417820"/>
          </a:xfrm>
          <a:prstGeom prst="rect">
            <a:avLst/>
          </a:prstGeom>
          <a:noFill/>
        </p:spPr>
      </p:pic>
      <p:pic>
        <p:nvPicPr>
          <p:cNvPr id="4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14290"/>
            <a:ext cx="7429552" cy="642942"/>
          </a:xfrm>
          <a:prstGeom prst="rect">
            <a:avLst/>
          </a:prstGeom>
          <a:noFill/>
        </p:spPr>
      </p:pic>
      <p:pic>
        <p:nvPicPr>
          <p:cNvPr id="5" name="Picture 4" descr="https://otvet.imgsmail.ru/download/325d042c369e5d0ee65c1c1a38a04ec1_i-2895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6000744"/>
            <a:ext cx="742955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549</Words>
  <Application>Microsoft Office PowerPoint</Application>
  <PresentationFormat>Экран (4:3)</PresentationFormat>
  <Paragraphs>136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Новиковский филиал  МБОУ Куйбышевской СОШ имени А. А. Гречко</vt:lpstr>
      <vt:lpstr>Слайд 2</vt:lpstr>
      <vt:lpstr>    I гейм «Гонка за лидером»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23</cp:revision>
  <dcterms:created xsi:type="dcterms:W3CDTF">2018-01-12T22:36:03Z</dcterms:created>
  <dcterms:modified xsi:type="dcterms:W3CDTF">2018-01-24T15:03:39Z</dcterms:modified>
</cp:coreProperties>
</file>