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4" r:id="rId7"/>
    <p:sldId id="265" r:id="rId8"/>
    <p:sldId id="257" r:id="rId9"/>
    <p:sldId id="263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  <p:sndAc>
      <p:stSnd>
        <p:snd r:embed="rId13" name="chimes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1071546"/>
            <a:ext cx="532806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Интерактивная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Сказка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«Колобок»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11\Desktop\20044598.ea97ah348h.900x10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43174" y="3071810"/>
            <a:ext cx="35719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11\Desktop\image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6625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11\Desktop\image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6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11\Desktop\image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11\Desktop\image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9939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11\Desktop\image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11\Desktop\image (2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06" y="0"/>
            <a:ext cx="907909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11\Desktop\image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11\Desktop\slide_19.jpg"/>
          <p:cNvPicPr>
            <a:picLocks noChangeAspect="1" noChangeArrowheads="1"/>
          </p:cNvPicPr>
          <p:nvPr/>
        </p:nvPicPr>
        <p:blipFill>
          <a:blip r:embed="rId3"/>
          <a:srcRect r="-1471"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Солнышко</cp:lastModifiedBy>
  <cp:revision>3</cp:revision>
  <dcterms:created xsi:type="dcterms:W3CDTF">2018-01-04T17:20:03Z</dcterms:created>
  <dcterms:modified xsi:type="dcterms:W3CDTF">2018-01-24T12:00:47Z</dcterms:modified>
</cp:coreProperties>
</file>