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6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C03-6FFC-4D22-9CF9-D88192CDB4DB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A0E6-0160-44D5-B23D-08F85B5839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422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C03-6FFC-4D22-9CF9-D88192CDB4DB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A0E6-0160-44D5-B23D-08F85B5839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311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C03-6FFC-4D22-9CF9-D88192CDB4DB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A0E6-0160-44D5-B23D-08F85B5839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618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C03-6FFC-4D22-9CF9-D88192CDB4DB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A0E6-0160-44D5-B23D-08F85B5839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535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C03-6FFC-4D22-9CF9-D88192CDB4DB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A0E6-0160-44D5-B23D-08F85B5839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625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C03-6FFC-4D22-9CF9-D88192CDB4DB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A0E6-0160-44D5-B23D-08F85B5839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079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C03-6FFC-4D22-9CF9-D88192CDB4DB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A0E6-0160-44D5-B23D-08F85B5839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803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C03-6FFC-4D22-9CF9-D88192CDB4DB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A0E6-0160-44D5-B23D-08F85B5839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228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C03-6FFC-4D22-9CF9-D88192CDB4DB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A0E6-0160-44D5-B23D-08F85B5839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952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C03-6FFC-4D22-9CF9-D88192CDB4DB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A0E6-0160-44D5-B23D-08F85B5839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886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F8C03-6FFC-4D22-9CF9-D88192CDB4DB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0A0E6-0160-44D5-B23D-08F85B5839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47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F8C03-6FFC-4D22-9CF9-D88192CDB4DB}" type="datetimeFigureOut">
              <a:rPr lang="ru-RU" smtClean="0"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0A0E6-0160-44D5-B23D-08F85B5839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965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Предметно-пространственная развивающая  среда в средней группе «Одуванчики»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93524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№33 «Белочка»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Воспитатели: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Адвахова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О.А.;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Деньгина И.В.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г.Лесосибирск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2018 г.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60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1658" y="122829"/>
            <a:ext cx="5868840" cy="31799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0063" y="2542123"/>
            <a:ext cx="3288030" cy="4128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6212" y="2542123"/>
            <a:ext cx="3093066" cy="4124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615" y="3813829"/>
            <a:ext cx="4216872" cy="28523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3215409" y="504967"/>
            <a:ext cx="2042547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2016 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23332" y="5896770"/>
            <a:ext cx="1707519" cy="76944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2018 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287905" y="2374710"/>
            <a:ext cx="1915204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2018 г.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98076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597" y="1948559"/>
            <a:ext cx="5656997" cy="42427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1551" y="1948559"/>
            <a:ext cx="5673223" cy="42549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2224585" y="327547"/>
            <a:ext cx="7833814" cy="12003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«Патриотическое воспитание» периодически пополняется материалами и пособиями, согласно теме недели, интересам и возрастным особенностям детей.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26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7637" y="223395"/>
            <a:ext cx="2415654" cy="54562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0870" y="223395"/>
            <a:ext cx="4312920" cy="32346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67" y="223395"/>
            <a:ext cx="4476653" cy="33574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67" y="3098041"/>
            <a:ext cx="4495456" cy="3371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6782937" y="2951508"/>
            <a:ext cx="2470853" cy="35394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для развития логического мышления, внимания, мелкой моторики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175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3402" y="169497"/>
            <a:ext cx="4065270" cy="542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9393" y="1563689"/>
            <a:ext cx="4503761" cy="4782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7157053" y="545911"/>
            <a:ext cx="3908442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«Вода и песок».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6609" y="5841242"/>
            <a:ext cx="5158855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для исследовательской деятельности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45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821" y="1423461"/>
            <a:ext cx="3737610" cy="49834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8420" y="2859320"/>
            <a:ext cx="5161280" cy="38709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2071" y="1052811"/>
            <a:ext cx="4667535" cy="32197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5246" y="380887"/>
            <a:ext cx="4244454" cy="24784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8188" y="360974"/>
            <a:ext cx="6000232" cy="5847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для сюжетно-ролевых игр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56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6039" y="2115402"/>
            <a:ext cx="6349637" cy="42171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3390809" y="552418"/>
            <a:ext cx="5360096" cy="132343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методических пособий и дидактических игр в рамках ежемесячного внутри садового мероприятия «Лаборатория педагогического мастерства»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30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1163" y="2940148"/>
            <a:ext cx="5176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следует…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12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2565" y="1031815"/>
            <a:ext cx="28575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5090" y="584775"/>
            <a:ext cx="2724150" cy="3632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4265" y="132655"/>
            <a:ext cx="2556510" cy="3408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772250" y="0"/>
            <a:ext cx="53869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комфорта и уединения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910" y="3413760"/>
            <a:ext cx="4307840" cy="3230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6232500" y="4526280"/>
            <a:ext cx="5806440" cy="193899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ребенка может возникнуть потребность в уединении. Мы прилагаем немало фантазии и усилий, чтобы в группе детям было комфортно и уютно, как дома!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10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19" y="278130"/>
            <a:ext cx="7467600" cy="5600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6156959" y="3870960"/>
            <a:ext cx="5669281" cy="2677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фантазия и воображения не имеет границ. Многофункциональную ширму дети используют в сюжетно-ролевых играх «Дом. Семья», «Больница» и др.; как уголок уединения;  для театрализованных игр и т.п.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75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535" y="289560"/>
            <a:ext cx="4034790" cy="5379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9070" y="289560"/>
            <a:ext cx="3931920" cy="5242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139440" y="4884450"/>
            <a:ext cx="5745480" cy="15696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«Библиотека» периодически, в зависимости от темы недели и с учетом возрастных особенностей пополняется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новыми пособиями и книгами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222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090" y="1767840"/>
            <a:ext cx="4050030" cy="3444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7160" y="1554480"/>
            <a:ext cx="6258560" cy="4693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066800" y="217884"/>
            <a:ext cx="10073640" cy="83099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«Наше творчество», оборудована необходимыми материалами для                         развития у детей творческих и художественных способностей 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447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1280" y="472440"/>
            <a:ext cx="7239000" cy="5429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7130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561" y="2194541"/>
            <a:ext cx="4802100" cy="18249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5469" y="4187731"/>
            <a:ext cx="4675390" cy="2548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6528" y="4405775"/>
            <a:ext cx="4802100" cy="23559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6209" y="80872"/>
            <a:ext cx="2914650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733264" y="436728"/>
            <a:ext cx="5813947" cy="12003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процессе игры дети легко и быстро запомнят любые правила, даже, если это правила дорожного движения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89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5298" y="1348701"/>
            <a:ext cx="3882390" cy="5176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7404" y="1276520"/>
            <a:ext cx="3936526" cy="52487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780430" y="354842"/>
            <a:ext cx="4139210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«Речевое развитие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30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8809" y="299329"/>
            <a:ext cx="5620224" cy="29624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1195" y="3998789"/>
            <a:ext cx="5166360" cy="24975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030" y="3425586"/>
            <a:ext cx="5699760" cy="31662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8589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237</Words>
  <Application>Microsoft Office PowerPoint</Application>
  <PresentationFormat>Широкоэкранный</PresentationFormat>
  <Paragraphs>26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Предметно-пространственная развивающая  среда в средней группе «Одуванчики»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Предметно-пространственная развивающая  среда в средней группе «Одуванчики»</dc:title>
  <dc:creator>Тепсей</dc:creator>
  <cp:lastModifiedBy>Тепсей</cp:lastModifiedBy>
  <cp:revision>18</cp:revision>
  <dcterms:created xsi:type="dcterms:W3CDTF">2018-01-25T19:23:11Z</dcterms:created>
  <dcterms:modified xsi:type="dcterms:W3CDTF">2018-01-25T22:24:29Z</dcterms:modified>
</cp:coreProperties>
</file>