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sldIdLst>
    <p:sldId id="257" r:id="rId2"/>
    <p:sldId id="259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9AED072-6E4A-4C07-8F1A-3059288DB60A}">
          <p14:sldIdLst>
            <p14:sldId id="257"/>
            <p14:sldId id="259"/>
            <p14:sldId id="260"/>
            <p14:sldId id="261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FBD1-7B58-4EFD-8A5D-880A8833E70F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7376D2D7-08FC-4AEA-A372-BE6A780E1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054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FBD1-7B58-4EFD-8A5D-880A8833E70F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7376D2D7-08FC-4AEA-A372-BE6A780E1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383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FBD1-7B58-4EFD-8A5D-880A8833E70F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7376D2D7-08FC-4AEA-A372-BE6A780E1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30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FBD1-7B58-4EFD-8A5D-880A8833E70F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376D2D7-08FC-4AEA-A372-BE6A780E151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2935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FBD1-7B58-4EFD-8A5D-880A8833E70F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376D2D7-08FC-4AEA-A372-BE6A780E1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7016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FBD1-7B58-4EFD-8A5D-880A8833E70F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D2D7-08FC-4AEA-A372-BE6A780E1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4179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FBD1-7B58-4EFD-8A5D-880A8833E70F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D2D7-08FC-4AEA-A372-BE6A780E1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842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FBD1-7B58-4EFD-8A5D-880A8833E70F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D2D7-08FC-4AEA-A372-BE6A780E1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197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BDDFFBD1-7B58-4EFD-8A5D-880A8833E70F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7376D2D7-08FC-4AEA-A372-BE6A780E1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360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FBD1-7B58-4EFD-8A5D-880A8833E70F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D2D7-08FC-4AEA-A372-BE6A780E1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457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FBD1-7B58-4EFD-8A5D-880A8833E70F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7376D2D7-08FC-4AEA-A372-BE6A780E1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422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FBD1-7B58-4EFD-8A5D-880A8833E70F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D2D7-08FC-4AEA-A372-BE6A780E1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151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FBD1-7B58-4EFD-8A5D-880A8833E70F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D2D7-08FC-4AEA-A372-BE6A780E1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609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FBD1-7B58-4EFD-8A5D-880A8833E70F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D2D7-08FC-4AEA-A372-BE6A780E1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886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FBD1-7B58-4EFD-8A5D-880A8833E70F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D2D7-08FC-4AEA-A372-BE6A780E1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731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FBD1-7B58-4EFD-8A5D-880A8833E70F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D2D7-08FC-4AEA-A372-BE6A780E1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687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FBD1-7B58-4EFD-8A5D-880A8833E70F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D2D7-08FC-4AEA-A372-BE6A780E1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045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FFBD1-7B58-4EFD-8A5D-880A8833E70F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6D2D7-08FC-4AEA-A372-BE6A780E1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2262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Проект на тему </a:t>
            </a:r>
            <a:r>
              <a:rPr lang="en-US" dirty="0" smtClean="0"/>
              <a:t>“</a:t>
            </a:r>
            <a:r>
              <a:rPr lang="ru-RU" i="1" dirty="0" smtClean="0"/>
              <a:t>Русские народные</a:t>
            </a:r>
            <a:r>
              <a:rPr lang="en-US" i="1" dirty="0" smtClean="0"/>
              <a:t> </a:t>
            </a:r>
            <a:br>
              <a:rPr lang="en-US" i="1" dirty="0" smtClean="0"/>
            </a:br>
            <a:r>
              <a:rPr lang="en-US" i="1" dirty="0" smtClean="0"/>
              <a:t>                       </a:t>
            </a:r>
            <a:r>
              <a:rPr lang="ru-RU" i="1" dirty="0" smtClean="0"/>
              <a:t>инструменты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514" y="1987655"/>
            <a:ext cx="6493792" cy="4870345"/>
          </a:xfrm>
        </p:spPr>
      </p:pic>
    </p:spTree>
    <p:extLst>
      <p:ext uri="{BB962C8B-B14F-4D97-AF65-F5344CB8AC3E}">
        <p14:creationId xmlns:p14="http://schemas.microsoft.com/office/powerpoint/2010/main" val="2151801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Проект на тему </a:t>
            </a:r>
            <a:r>
              <a:rPr lang="en-US" dirty="0"/>
              <a:t>“</a:t>
            </a:r>
            <a:r>
              <a:rPr lang="ru-RU" i="1" dirty="0"/>
              <a:t>Русские народные</a:t>
            </a:r>
            <a:r>
              <a:rPr lang="en-US" i="1" dirty="0"/>
              <a:t> </a:t>
            </a:r>
            <a:br>
              <a:rPr lang="en-US" i="1" dirty="0"/>
            </a:br>
            <a:r>
              <a:rPr lang="en-US" i="1" dirty="0"/>
              <a:t>                       </a:t>
            </a:r>
            <a:r>
              <a:rPr lang="ru-RU" i="1" dirty="0"/>
              <a:t>инструменты</a:t>
            </a:r>
            <a:r>
              <a:rPr lang="en-US" dirty="0"/>
              <a:t>”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2215574"/>
            <a:ext cx="9613861" cy="4521127"/>
          </a:xfrm>
        </p:spPr>
        <p:txBody>
          <a:bodyPr>
            <a:noAutofit/>
          </a:bodyPr>
          <a:lstStyle/>
          <a:p>
            <a:r>
              <a:rPr lang="ru-RU" sz="1800" dirty="0"/>
              <a:t>Русский народный музыкальный инструмент — предмет, с помощью которого музыканты извлекают любые, в том числе и немузыкальные неорганизованные звуки.</a:t>
            </a:r>
          </a:p>
          <a:p>
            <a:r>
              <a:rPr lang="ru-RU" sz="1800" dirty="0"/>
              <a:t>C </a:t>
            </a:r>
            <a:r>
              <a:rPr lang="ru-RU" sz="1800" dirty="0" err="1"/>
              <a:t>уществующие</a:t>
            </a:r>
            <a:r>
              <a:rPr lang="ru-RU" sz="1800" dirty="0"/>
              <a:t> обыкновенные музыкальные инструменты подразделяются на несколько групп: струнные щипковые, струнные смычковые, медные духовые, язычковые духовые, деревянные духовые, ударные. В отдельную группу можно выделить клавишные инструменты, хотя способы </a:t>
            </a:r>
            <a:r>
              <a:rPr lang="ru-RU" sz="1800" dirty="0" err="1"/>
              <a:t>звукоизвлечения</a:t>
            </a:r>
            <a:r>
              <a:rPr lang="ru-RU" sz="1800" dirty="0"/>
              <a:t> в них зачастую различны.</a:t>
            </a:r>
          </a:p>
          <a:p>
            <a:r>
              <a:rPr lang="ru-RU" sz="1800" dirty="0"/>
              <a:t>Физическая основа музыкального инструмента, производящего музыкальные звуки (за исключением цифровых электрических устройств), это резонатор. Это может быть струна, столб воздуха в некотором объёме, колебательный контур, или иной объект, способный запасать подведённую энергию в виде колебаний. Резонансная частота резонатора определяет основной тон (первый обертон) производимого звука. Инструмент может производить столько звуков одновременно, сколько резонаторов в нём смонтировано. Звучание начинается в момент ввода энергии в резонатор. Резонансные частоты резонаторов некоторых инструментов часто можно плавно или дискретно изменять в процессе игры на инструменте.</a:t>
            </a:r>
          </a:p>
          <a:p>
            <a:pPr marL="0" indent="0">
              <a:buNone/>
            </a:pP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743587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                        </a:t>
            </a:r>
            <a:r>
              <a:rPr lang="ru-RU" sz="4800" i="1" dirty="0" smtClean="0"/>
              <a:t>Дудочка</a:t>
            </a:r>
            <a:endParaRPr lang="ru-RU" sz="48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288" y="2218836"/>
            <a:ext cx="7222640" cy="4453962"/>
          </a:xfrm>
        </p:spPr>
      </p:pic>
    </p:spTree>
    <p:extLst>
      <p:ext uri="{BB962C8B-B14F-4D97-AF65-F5344CB8AC3E}">
        <p14:creationId xmlns:p14="http://schemas.microsoft.com/office/powerpoint/2010/main" val="3958548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                        </a:t>
            </a:r>
            <a:r>
              <a:rPr lang="ru-RU" sz="4800" i="1" dirty="0" smtClean="0"/>
              <a:t>Дудочка</a:t>
            </a:r>
            <a:endParaRPr lang="ru-RU" sz="48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Дудка представляет собой трубку с игральными отверстиями и свистковым приспособлением. Дудки отличаются размерами (длина от 20 до 50 см), формой трубок (существуют конусообразные, ровные, с расширением, сужением концов), количеством игральных отверстий, конструкцией свисткового приспособления. Для изготовления используют клён, ясень, орешник, граб, сосну, липу, крушину. Состоит из </a:t>
            </a:r>
            <a:r>
              <a:rPr lang="ru-RU" dirty="0" smtClean="0"/>
              <a:t>бузинной тростины</a:t>
            </a:r>
            <a:r>
              <a:rPr lang="ru-RU" dirty="0"/>
              <a:t>, камыша, и имеет несколько боковых отверстий, а для вдувания — мундштучок. В современной практике используют алюминий и эбонит. Бывают цельные и разборные. Дудки высверливаются, выжигаются, выкручиваются вручную, точатся на токарном станке.</a:t>
            </a:r>
          </a:p>
          <a:p>
            <a:r>
              <a:rPr lang="ru-RU" dirty="0"/>
              <a:t>Существуют двойные дудки: в две сложенные трубки дуют через один общий </a:t>
            </a:r>
            <a:r>
              <a:rPr lang="ru-RU" dirty="0" smtClean="0"/>
              <a:t>мундштук.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052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65704" y="1331667"/>
            <a:ext cx="6096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5400" i="1" dirty="0">
                <a:solidFill>
                  <a:schemeClr val="bg1"/>
                </a:solidFill>
                <a:ea typeface="+mj-ea"/>
                <a:cs typeface="+mj-cs"/>
              </a:rPr>
              <a:t>Выполнил Топоров Дмитрий </a:t>
            </a:r>
            <a:r>
              <a:rPr lang="ru-RU" sz="5400" i="1" dirty="0" smtClean="0">
                <a:solidFill>
                  <a:schemeClr val="bg1"/>
                </a:solidFill>
                <a:ea typeface="+mj-ea"/>
                <a:cs typeface="+mj-cs"/>
              </a:rPr>
              <a:t>ученик </a:t>
            </a:r>
            <a:r>
              <a:rPr lang="ru-RU" sz="5400" i="1" dirty="0">
                <a:solidFill>
                  <a:schemeClr val="bg1"/>
                </a:solidFill>
                <a:ea typeface="+mj-ea"/>
                <a:cs typeface="+mj-cs"/>
              </a:rPr>
              <a:t>2 </a:t>
            </a:r>
            <a:r>
              <a:rPr lang="en-US" sz="5400" i="1" dirty="0" smtClean="0">
                <a:solidFill>
                  <a:schemeClr val="bg1"/>
                </a:solidFill>
                <a:ea typeface="+mj-ea"/>
                <a:cs typeface="+mj-cs"/>
              </a:rPr>
              <a:t>“</a:t>
            </a:r>
            <a:r>
              <a:rPr lang="ru-RU" sz="5400" i="1" dirty="0" smtClean="0">
                <a:solidFill>
                  <a:schemeClr val="bg1"/>
                </a:solidFill>
                <a:ea typeface="+mj-ea"/>
                <a:cs typeface="+mj-cs"/>
              </a:rPr>
              <a:t>Д</a:t>
            </a:r>
            <a:r>
              <a:rPr lang="en-US" sz="5400" i="1" dirty="0" smtClean="0">
                <a:solidFill>
                  <a:schemeClr val="bg1"/>
                </a:solidFill>
                <a:ea typeface="+mj-ea"/>
                <a:cs typeface="+mj-cs"/>
              </a:rPr>
              <a:t>”</a:t>
            </a:r>
            <a:r>
              <a:rPr lang="ru-RU" sz="5400" i="1" dirty="0" smtClean="0">
                <a:solidFill>
                  <a:schemeClr val="bg1"/>
                </a:solidFill>
                <a:ea typeface="+mj-ea"/>
                <a:cs typeface="+mj-cs"/>
              </a:rPr>
              <a:t>                                      класса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710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25</TotalTime>
  <Words>249</Words>
  <Application>Microsoft Office PowerPoint</Application>
  <PresentationFormat>Широкоэкранный</PresentationFormat>
  <Paragraphs>11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Trebuchet MS</vt:lpstr>
      <vt:lpstr>Берлин</vt:lpstr>
      <vt:lpstr>Проект на тему “Русские народные                         инструменты”</vt:lpstr>
      <vt:lpstr>Проект на тему “Русские народные                         инструменты”</vt:lpstr>
      <vt:lpstr>                        Дудочка</vt:lpstr>
      <vt:lpstr>                        Дудочка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 “Русские народные                         инструменты”</dc:title>
  <dc:creator>Пользователь Windows</dc:creator>
  <cp:lastModifiedBy>Пользователь Windows</cp:lastModifiedBy>
  <cp:revision>3</cp:revision>
  <dcterms:created xsi:type="dcterms:W3CDTF">2018-01-21T12:19:49Z</dcterms:created>
  <dcterms:modified xsi:type="dcterms:W3CDTF">2018-01-21T12:44:54Z</dcterms:modified>
</cp:coreProperties>
</file>