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28" r:id="rId2"/>
    <p:sldId id="329" r:id="rId3"/>
    <p:sldId id="330" r:id="rId4"/>
    <p:sldId id="331" r:id="rId5"/>
    <p:sldId id="332" r:id="rId6"/>
    <p:sldId id="333" r:id="rId7"/>
    <p:sldId id="334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8029" autoAdjust="0"/>
  </p:normalViewPr>
  <p:slideViewPr>
    <p:cSldViewPr>
      <p:cViewPr varScale="1">
        <p:scale>
          <a:sx n="72" d="100"/>
          <a:sy n="72" d="100"/>
        </p:scale>
        <p:origin x="-13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8F88C59-319B-4332-9A1D-2A62CFCB00D8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16A41B8-7DC3-4DB6-84E4-E105629EAA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968B300D-05F0-4B43-940D-46DED5A791AD}" type="datetimeFigureOut">
              <a:rPr/>
              <a:pPr/>
              <a:t>6/30/2006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9B26CD33-4337-4529-948A-94F6960B2374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ru-RU"/>
            </a:lvl1pPr>
            <a:extLst/>
          </a:lstStyle>
          <a:p>
            <a:r>
              <a:rPr kumimoji="0" lang="ru-RU"/>
              <a:t>Заголовок фотоальбома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ru-RU"/>
            </a:pPr>
            <a:endParaRPr kumimoji="0" lang="ru-RU" sz="3200" b="0" i="1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4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</a:t>
            </a:r>
            <a:r>
              <a:rPr kumimoji="0" lang="ru-RU" i="0" baseline="0"/>
              <a:t> чтобы добавить </a:t>
            </a:r>
            <a:r>
              <a:rPr kumimoji="0" lang="ru-RU" i="0"/>
              <a:t>фотографию размером со всю страницу</a:t>
            </a:r>
            <a:endParaRPr kumimoji="0" lang="ru-RU" i="0" baseline="0"/>
          </a:p>
          <a:p>
            <a:pPr marL="0" marR="0" indent="0"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ru-RU" baseline="0"/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ru-RU" sz="1800"/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08.12.2017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ide_4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2480" t="3307" r="2480" b="9449"/>
          <a:stretch>
            <a:fillRect/>
          </a:stretch>
        </p:blipFill>
        <p:spPr>
          <a:xfrm>
            <a:off x="539552" y="620688"/>
            <a:ext cx="8053511" cy="554461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4417632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t="21385" b="21385"/>
          <a:stretch>
            <a:fillRect/>
          </a:stretch>
        </p:blipFill>
        <p:spPr>
          <a:xfrm>
            <a:off x="914400" y="188640"/>
            <a:ext cx="7467600" cy="5832648"/>
          </a:xfrm>
        </p:spPr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Никита Хрущев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instonchurchill_201403110350390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8406" r="8406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Уинстон Черчилль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2ab4bbc-1896-4413-85e3-073dab8ab2d7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tretch>
            <a:fillRect/>
          </a:stretch>
        </p:blipFill>
        <p:spPr>
          <a:xfrm>
            <a:off x="899592" y="260648"/>
            <a:ext cx="7488832" cy="5623560"/>
          </a:xfrm>
        </p:spPr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Борис Ельцин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51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17801" r="17801"/>
          <a:stretch>
            <a:fillRect/>
          </a:stretch>
        </p:blipFill>
        <p:spPr>
          <a:xfrm>
            <a:off x="914400" y="294590"/>
            <a:ext cx="7474024" cy="5605518"/>
          </a:xfrm>
        </p:spPr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Т-10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352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t="12500" b="12500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Т-55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93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t="12500" b="12500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МИ-24 Старого Обр.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19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27267" r="27267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                                      МИ-17 Старого Обр.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98491152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1967" r="1967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                              Сталинград во время войны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267402392_b7c3249fc5_z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10133" r="10133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                               Послевоенный Сталинград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ослевоенный Cталинград глазами журналистов LIFE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print"/>
          <a:srcRect l="6020" r="602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 flipV="1">
            <a:off x="683568" y="6427047"/>
            <a:ext cx="7467600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62" name="Picture 2" descr="Послевоенный Cталинград глазами журналистов LIFE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print"/>
          <a:srcRect t="20886" b="208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Послевоенный Cталинград глазами журналистов LIFE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print"/>
          <a:srcRect t="25343" b="25343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Картинки по запросу сталин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print"/>
          <a:srcRect l="6880" r="6880"/>
          <a:stretch>
            <a:fillRect/>
          </a:stretch>
        </p:blipFill>
        <p:spPr bwMode="auto">
          <a:xfrm>
            <a:off x="755576" y="188640"/>
            <a:ext cx="7632700" cy="56007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5157192"/>
            <a:ext cx="8298485" cy="1066800"/>
          </a:xfrm>
        </p:spPr>
        <p:txBody>
          <a:bodyPr/>
          <a:lstStyle/>
          <a:p>
            <a:pPr algn="ctr"/>
            <a:r>
              <a:rPr lang="ru-RU" dirty="0" smtClean="0"/>
              <a:t>Викторина «Холодная война»</a:t>
            </a:r>
            <a:endParaRPr lang="ru-RU" dirty="0"/>
          </a:p>
        </p:txBody>
      </p:sp>
      <p:pic>
        <p:nvPicPr>
          <p:cNvPr id="9" name="Рисунок 8" descr="AAEAAQAAAAAAAA05AAAAJDgyODhiYjIzLThiOWMtNDQxZS1hZjk0LTExMWUzNDFjY2FhNg.jpg"/>
          <p:cNvPicPr>
            <a:picLocks noChangeAspect="1"/>
          </p:cNvPicPr>
          <p:nvPr/>
        </p:nvPicPr>
        <p:blipFill>
          <a:blip r:embed="rId3" cstate="print">
            <a:lum contrast="2000"/>
          </a:blip>
          <a:stretch>
            <a:fillRect/>
          </a:stretch>
        </p:blipFill>
        <p:spPr>
          <a:xfrm>
            <a:off x="755576" y="692696"/>
            <a:ext cx="7538174" cy="432048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contourClr>
              <a:schemeClr val="bg2">
                <a:lumMod val="75000"/>
              </a:schemeClr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64" r="64"/>
          <a:stretch>
            <a:fillRect/>
          </a:stretch>
        </p:blipFill>
        <p:spPr/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                               </a:t>
            </a:r>
            <a:r>
              <a:rPr lang="ru-RU" dirty="0" smtClean="0"/>
              <a:t>Джон Фицджеральд Кеннеди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Ph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41</Words>
  <Application>Microsoft Office PowerPoint</Application>
  <PresentationFormat>Экран (4:3)</PresentationFormat>
  <Paragraphs>12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ClassicPhotoAlbum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Викторина «Холодная война»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2017-12-05T06:40:19Z</dcterms:created>
  <dcterms:modified xsi:type="dcterms:W3CDTF">2017-12-08T09:00:49Z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