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9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zaotravlenie.ru/ximicheskie-otravleniya/otravlenie-benzolom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Газированные напитки :</a:t>
            </a:r>
            <a:br>
              <a:rPr lang="ru-RU" dirty="0" smtClean="0"/>
            </a:br>
            <a:r>
              <a:rPr lang="ru-RU" dirty="0" smtClean="0"/>
              <a:t>вред или польза?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/>
              <a:t>газировке присутствует довольно много составляющих. Каждый из них может быть полезным или вредным. Поэтому стоит рассмотреть каждый ингредиент по </a:t>
            </a:r>
            <a:r>
              <a:rPr lang="ru-RU" dirty="0" smtClean="0"/>
              <a:t>отдельности.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Олег\Pictures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628800"/>
            <a:ext cx="396044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Газированные напитки вредны для здоровья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Вред от газированных напитков очевиден, однако они все также стоят в магазинах. И их все также покупают. Однако всегда нужно помнить, что натурального в них, несмотря на надписи на этикетке, практически ничего нет. Поэтому перед покупкой всегда хорошо подумать: </a:t>
            </a:r>
            <a:r>
              <a:rPr lang="en-US" dirty="0" smtClean="0"/>
              <a:t>«</a:t>
            </a:r>
            <a:r>
              <a:rPr lang="ru-RU" dirty="0" smtClean="0"/>
              <a:t>А надо ли?</a:t>
            </a:r>
            <a:r>
              <a:rPr lang="en-US" dirty="0" smtClean="0"/>
              <a:t>».</a:t>
            </a:r>
          </a:p>
          <a:p>
            <a:endParaRPr lang="ru-RU" dirty="0"/>
          </a:p>
        </p:txBody>
      </p:sp>
      <p:pic>
        <p:nvPicPr>
          <p:cNvPr id="9218" name="Picture 2" descr="C:\Users\Олег\Pictures\3654-article-wide-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4824"/>
            <a:ext cx="403860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Полезно пить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свежевыжатый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сок и минеральную воду 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Можно пить </a:t>
            </a:r>
            <a:r>
              <a:rPr lang="ru-RU" b="1" dirty="0" err="1" smtClean="0"/>
              <a:t>свежевыжатый</a:t>
            </a:r>
            <a:r>
              <a:rPr lang="ru-RU" b="1" dirty="0" smtClean="0"/>
              <a:t> сок – это и вкусно и полезно одновременно.</a:t>
            </a:r>
          </a:p>
          <a:p>
            <a:r>
              <a:rPr lang="ru-RU" dirty="0" smtClean="0"/>
              <a:t>Минеральную воду лучше брать без газа. При покупке из бутылки его весь нужно выпустить, таким образом, вреда не будет, а микроэлементы сохранятся.</a:t>
            </a:r>
          </a:p>
          <a:p>
            <a:endParaRPr lang="ru-RU" dirty="0"/>
          </a:p>
        </p:txBody>
      </p:sp>
      <p:pic>
        <p:nvPicPr>
          <p:cNvPr id="10242" name="Picture 2" descr="C:\Users\Олег\Pictures\1-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808"/>
            <a:ext cx="447484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  <a:endParaRPr lang="ru-RU" sz="7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Олег\Pictures\novogodnie-napitki-2017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Сахар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124744"/>
            <a:ext cx="4546848" cy="619268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одном стакане сладкой газировки находится 4 больших ложки сахара. Теперь стоит вспомнить, сколько может выпить такого напитка человек за день. В среднем стаканов пять. Соответственно только 20 ложек сахара он получает с газировкой. Но ведь есть еще и еда, в которой также может присутствовать это вещество. При этом инсулин в организме вырабатывается в довольно большом объеме. В итоге у человека может возникнуть сахарный диабет, присутствовать постоянное высокое давление, возможно развитие атеросклероза сосудов. </a:t>
            </a:r>
            <a:endParaRPr lang="ru-RU" sz="2000" dirty="0"/>
          </a:p>
        </p:txBody>
      </p:sp>
      <p:pic>
        <p:nvPicPr>
          <p:cNvPr id="2050" name="Picture 2" descr="C:\Users\Олег\Pictures\bf3d99b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851920" cy="4536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Заменители сахара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Однако многие производители, узнав, что врачи объясняют вред газированных напитков наличием в них сахара, решили вместо него использовать заменители. Однако и тут возникла проблема. Ксилит провоцирует возникновение камней в почках, сорбит и </a:t>
            </a:r>
            <a:r>
              <a:rPr lang="ru-RU" dirty="0" err="1" smtClean="0"/>
              <a:t>аспартам</a:t>
            </a:r>
            <a:r>
              <a:rPr lang="ru-RU" dirty="0" smtClean="0"/>
              <a:t> оказывают плохое влияние на глаза, постепенно снижая зрение.</a:t>
            </a:r>
          </a:p>
          <a:p>
            <a:endParaRPr lang="ru-RU" dirty="0"/>
          </a:p>
        </p:txBody>
      </p:sp>
      <p:pic>
        <p:nvPicPr>
          <p:cNvPr id="3074" name="Picture 2" descr="C:\Users\Олег\Pictures\bf6da208593f23ff8db2a162da3d19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19" y="1772817"/>
            <a:ext cx="2790312" cy="3240360"/>
          </a:xfrm>
          <a:prstGeom prst="rect">
            <a:avLst/>
          </a:prstGeom>
          <a:noFill/>
        </p:spPr>
      </p:pic>
      <p:pic>
        <p:nvPicPr>
          <p:cNvPr id="3075" name="Picture 3" descr="C:\Users\Олег\Pictures\ap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844824"/>
            <a:ext cx="208823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Кислоты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газировке часто содержатся такие кислоты, как лимонная и ортофосфорная. Благодаря им сохраняется определенный вкус напитка. Однако именно они довольно сильно разрушают зубную эмаль. Если в напитке присутствует фосфорная кислота, то он будет негативно влиять на скелет и кости человека. Из-за постоянного употребления такой водички кальций просто вымывается.</a:t>
            </a:r>
          </a:p>
          <a:p>
            <a:endParaRPr lang="ru-RU" dirty="0"/>
          </a:p>
        </p:txBody>
      </p:sp>
      <p:pic>
        <p:nvPicPr>
          <p:cNvPr id="4098" name="Picture 2" descr="C:\Users\Олег\Pictures\35406022_27bcc5667c00f61628c1bf45102aaa9a_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270" y="1600200"/>
            <a:ext cx="1901858" cy="3052935"/>
          </a:xfrm>
          <a:prstGeom prst="rect">
            <a:avLst/>
          </a:prstGeom>
          <a:noFill/>
        </p:spPr>
      </p:pic>
      <p:pic>
        <p:nvPicPr>
          <p:cNvPr id="4099" name="Picture 3" descr="C:\Users\Олег\Pictures\ff3b8234dfea2d2f0960fa716ac2ba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628800"/>
            <a:ext cx="2016224" cy="2808312"/>
          </a:xfrm>
          <a:prstGeom prst="rect">
            <a:avLst/>
          </a:prstGeom>
          <a:noFill/>
        </p:spPr>
      </p:pic>
      <p:pic>
        <p:nvPicPr>
          <p:cNvPr id="4100" name="Picture 4" descr="C:\Users\Олег\Pictures\phosphorus_aci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869160"/>
            <a:ext cx="2736304" cy="198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Ароматизаторы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Раньше очень частым элементом в составе был 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бензол. Однако он является канцерогеном, и постепенно его использование прекратилось. В настоящее время все чаще применяется </a:t>
            </a:r>
            <a:r>
              <a:rPr lang="ru-RU" u="sng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бензоат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натрия. Но следует знать, что при соединении с </a:t>
            </a:r>
            <a:r>
              <a:rPr lang="ru-RU" u="sng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аскорбинкой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 (часто бывает в составе напитка) он становится бензолом. Итогом могут стать различные онкологические заболевания.</a:t>
            </a:r>
          </a:p>
          <a:p>
            <a:endParaRPr lang="ru-RU" dirty="0"/>
          </a:p>
        </p:txBody>
      </p:sp>
      <p:pic>
        <p:nvPicPr>
          <p:cNvPr id="5122" name="Picture 2" descr="C:\Users\Олег\Pictures\ut000001589_benzoat_natriy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44824"/>
            <a:ext cx="2411760" cy="3240360"/>
          </a:xfrm>
          <a:prstGeom prst="rect">
            <a:avLst/>
          </a:prstGeom>
          <a:noFill/>
        </p:spPr>
      </p:pic>
      <p:pic>
        <p:nvPicPr>
          <p:cNvPr id="5123" name="Picture 3" descr="C:\Users\Олег\Pictures\218fa54275e0e31c37b4e5091d9112ba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988840"/>
            <a:ext cx="2304255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Кофеин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Кофеин. Именно за это вещество многие люди так любят Кока-Колу. В ней его довольно много, можно пить напиток, который взбодрит и не даст уснуть. Однако действие его недолгое, позже человек становится нервным. Стоит ему выпить еще порцию газировки, и он опять радуется жизни. И так постоянно. Постепенно у человека появляется зависимость</a:t>
            </a:r>
            <a:r>
              <a:rPr lang="en-US" dirty="0" smtClean="0"/>
              <a:t>  </a:t>
            </a:r>
            <a:r>
              <a:rPr lang="ru-RU" dirty="0" smtClean="0"/>
              <a:t>от такой сладкой водички.</a:t>
            </a:r>
          </a:p>
          <a:p>
            <a:endParaRPr lang="ru-RU" dirty="0"/>
          </a:p>
        </p:txBody>
      </p:sp>
      <p:pic>
        <p:nvPicPr>
          <p:cNvPr id="6146" name="Picture 2" descr="C:\Users\Олег\Pictures\kofein-provociruet-golovnye-bol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3"/>
            <a:ext cx="440283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Углекислый газ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Углекислый газ сам по себе не представляет собой опасность для человека. Но при реакции с водой происходит образование угольной кислоты, которая оказывает вред на пищеварительную систему.</a:t>
            </a:r>
          </a:p>
          <a:p>
            <a:endParaRPr lang="ru-RU" dirty="0"/>
          </a:p>
        </p:txBody>
      </p:sp>
      <p:pic>
        <p:nvPicPr>
          <p:cNvPr id="7170" name="Picture 2" descr="C:\Users\Олег\Pictures\uglekislyy_gaz-768x5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403860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 или польза?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Судя по составляющим, ответ на вопрос </a:t>
            </a:r>
            <a:r>
              <a:rPr lang="en-US" dirty="0" smtClean="0"/>
              <a:t>«</a:t>
            </a:r>
            <a:r>
              <a:rPr lang="ru-RU" dirty="0" smtClean="0"/>
              <a:t>польза или вред от газированных напитков?</a:t>
            </a:r>
            <a:r>
              <a:rPr lang="en-US" dirty="0" smtClean="0"/>
              <a:t>» </a:t>
            </a:r>
            <a:r>
              <a:rPr lang="ru-RU" dirty="0" smtClean="0"/>
              <a:t>будет отрицательным.</a:t>
            </a:r>
          </a:p>
          <a:p>
            <a:r>
              <a:rPr lang="ru-RU" dirty="0" smtClean="0"/>
              <a:t>Только от природной минеральной газированной воды может быть польза. Однако и ее пить можно с разрешения специалиста.</a:t>
            </a:r>
          </a:p>
          <a:p>
            <a:endParaRPr lang="ru-RU" dirty="0"/>
          </a:p>
        </p:txBody>
      </p:sp>
      <p:pic>
        <p:nvPicPr>
          <p:cNvPr id="8194" name="Picture 2" descr="C:\Users\Олег\Pictures\Volzhanka-Mineral-Sparkling-PET-1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3880"/>
            <a:ext cx="4536504" cy="4393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Частое </a:t>
            </a:r>
            <a:r>
              <a:rPr lang="ru-RU" dirty="0" smtClean="0"/>
              <a:t>употребление газированных напитком может стать причиной</a:t>
            </a:r>
            <a:r>
              <a:rPr lang="en-US" dirty="0" smtClean="0"/>
              <a:t> </a:t>
            </a:r>
            <a:r>
              <a:rPr lang="ru-RU" u="sng" dirty="0" smtClean="0"/>
              <a:t>развития различных заболеваний:</a:t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996952"/>
            <a:ext cx="8075240" cy="3129211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сахарный диабет,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избыточный вес,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онкологические заболевания,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камни в почках,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разрушение зубов и зубной эмали,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воспалительные процессы в пищеварительной системе,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проблемы с костями,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болезни головного мозга и нервной системы.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возможна дистрофия печени из-за ожирения.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513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Газированные напитки : вред или польза?</vt:lpstr>
      <vt:lpstr>Сахар</vt:lpstr>
      <vt:lpstr>Заменители сахара</vt:lpstr>
      <vt:lpstr>Кислоты </vt:lpstr>
      <vt:lpstr>Ароматизаторы</vt:lpstr>
      <vt:lpstr>Кофеин</vt:lpstr>
      <vt:lpstr>Углекислый газ</vt:lpstr>
      <vt:lpstr>Вред или польза?</vt:lpstr>
      <vt:lpstr> Частое употребление газированных напитком может стать причиной развития различных заболеваний: </vt:lpstr>
      <vt:lpstr>Газированные напитки вредны для здоровья</vt:lpstr>
      <vt:lpstr>Полезно пить свежевыжатый сок и минеральную воду !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или польза?</dc:title>
  <dc:creator>Олег</dc:creator>
  <cp:lastModifiedBy>Олег</cp:lastModifiedBy>
  <cp:revision>4</cp:revision>
  <dcterms:created xsi:type="dcterms:W3CDTF">2017-04-27T18:35:57Z</dcterms:created>
  <dcterms:modified xsi:type="dcterms:W3CDTF">2017-04-27T19:14:13Z</dcterms:modified>
</cp:coreProperties>
</file>