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6" r:id="rId10"/>
    <p:sldId id="262" r:id="rId11"/>
    <p:sldId id="260" r:id="rId12"/>
    <p:sldId id="270" r:id="rId13"/>
    <p:sldId id="271" r:id="rId14"/>
    <p:sldId id="273" r:id="rId15"/>
    <p:sldId id="274" r:id="rId16"/>
    <p:sldId id="275" r:id="rId17"/>
    <p:sldId id="277" r:id="rId18"/>
    <p:sldId id="278" r:id="rId19"/>
    <p:sldId id="276" r:id="rId20"/>
    <p:sldId id="279" r:id="rId21"/>
    <p:sldId id="280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0FD7-6ED9-4E38-9152-579AA02DB964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8D20-07DD-4F2D-B23F-F286B6955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864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0FD7-6ED9-4E38-9152-579AA02DB964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8D20-07DD-4F2D-B23F-F286B6955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0FD7-6ED9-4E38-9152-579AA02DB964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8D20-07DD-4F2D-B23F-F286B6955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685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0FD7-6ED9-4E38-9152-579AA02DB964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8D20-07DD-4F2D-B23F-F286B6955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025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0FD7-6ED9-4E38-9152-579AA02DB964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8D20-07DD-4F2D-B23F-F286B6955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620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0FD7-6ED9-4E38-9152-579AA02DB964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8D20-07DD-4F2D-B23F-F286B6955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208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0FD7-6ED9-4E38-9152-579AA02DB964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8D20-07DD-4F2D-B23F-F286B6955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167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0FD7-6ED9-4E38-9152-579AA02DB964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8D20-07DD-4F2D-B23F-F286B6955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846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0FD7-6ED9-4E38-9152-579AA02DB964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8D20-07DD-4F2D-B23F-F286B6955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135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0FD7-6ED9-4E38-9152-579AA02DB964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8D20-07DD-4F2D-B23F-F286B6955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522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60FD7-6ED9-4E38-9152-579AA02DB964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C8D20-07DD-4F2D-B23F-F286B6955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720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60FD7-6ED9-4E38-9152-579AA02DB964}" type="datetimeFigureOut">
              <a:rPr lang="ru-RU" smtClean="0"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C8D20-07DD-4F2D-B23F-F286B6955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569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309634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Всё что мы знаем о наводнении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4869160"/>
            <a:ext cx="4211960" cy="18002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Выполнила </a:t>
            </a:r>
            <a:r>
              <a:rPr lang="ru-RU" sz="2400" dirty="0" smtClean="0">
                <a:solidFill>
                  <a:srgbClr val="002060"/>
                </a:solidFill>
              </a:rPr>
              <a:t>ученица  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7»Б» класса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Воронова Алина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60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84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88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60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98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5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65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41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32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12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70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48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9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47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09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09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2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90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85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79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07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15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13</Words>
  <Application>Microsoft Office PowerPoint</Application>
  <PresentationFormat>Экран (4:3)</PresentationFormat>
  <Paragraphs>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Всё что мы знаем о наводнении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Следственное Управаление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Учитель</cp:lastModifiedBy>
  <cp:revision>5</cp:revision>
  <dcterms:created xsi:type="dcterms:W3CDTF">2014-03-17T15:44:49Z</dcterms:created>
  <dcterms:modified xsi:type="dcterms:W3CDTF">2016-04-14T12:36:43Z</dcterms:modified>
</cp:coreProperties>
</file>