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ee582b60cb8ae07f31c985f0da22710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31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«Взаимодействие с родителями»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9cdb8d21bb4faa7e08708b8cd033f83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 </a:t>
            </a:r>
            <a:endParaRPr lang="ru-RU" dirty="0"/>
          </a:p>
        </p:txBody>
      </p:sp>
      <p:pic>
        <p:nvPicPr>
          <p:cNvPr id="22530" name="Picture 2" descr="D:\Users7\Home\Desktop\11 гр\6Ync3z9BYWY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71744"/>
            <a:ext cx="4357718" cy="2451216"/>
          </a:xfrm>
          <a:prstGeom prst="rect">
            <a:avLst/>
          </a:prstGeom>
          <a:noFill/>
        </p:spPr>
      </p:pic>
      <p:pic>
        <p:nvPicPr>
          <p:cNvPr id="22531" name="Picture 3" descr="D:\Users7\Home\Desktop\11 гр\u1b80GmqW7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357299"/>
            <a:ext cx="4445033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Users7\Home\Desktop\11 гр\iU28m7IBwH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ee582b60cb8ae07f31c985f0da22710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Спасибо за внимание!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Users7\Home\Desktop\11 гр\CZDG2qUUn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Users7\Home\Desktop\11 гр\jHxQVKREx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Users7\Home\Desktop\11 гр\ZxykG7Rih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Users7\Home\Desktop\11 гр\aECe6I6iFc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Users7\Home\Desktop\11 гр\e-uVJxMRh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0-tub-ru.yandex.net/i?id=9cdb8d21bb4faa7e08708b8cd033f83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 расскажу вам про папу»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D:\Users7\Home\Desktop\11 гр\wAAagibBEcQ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71612"/>
            <a:ext cx="1857388" cy="2771341"/>
          </a:xfrm>
          <a:prstGeom prst="rect">
            <a:avLst/>
          </a:prstGeom>
          <a:noFill/>
        </p:spPr>
      </p:pic>
      <p:pic>
        <p:nvPicPr>
          <p:cNvPr id="19460" name="Picture 4" descr="D:\Users7\Home\Desktop\11 гр\97ix-nAeIx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571612"/>
            <a:ext cx="1868660" cy="2786058"/>
          </a:xfrm>
          <a:prstGeom prst="rect">
            <a:avLst/>
          </a:prstGeom>
          <a:noFill/>
        </p:spPr>
      </p:pic>
      <p:pic>
        <p:nvPicPr>
          <p:cNvPr id="19461" name="Picture 5" descr="D:\Users7\Home\Desktop\11 гр\V8kVwz4VHv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1571612"/>
            <a:ext cx="1785950" cy="2803971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9cdb8d21bb4faa7e08708b8cd033f83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D:\Users7\Home\Desktop\11 гр\WF65ZgivEQk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214422"/>
            <a:ext cx="3810026" cy="2143140"/>
          </a:xfrm>
          <a:prstGeom prst="rect">
            <a:avLst/>
          </a:prstGeom>
          <a:noFill/>
        </p:spPr>
      </p:pic>
      <p:pic>
        <p:nvPicPr>
          <p:cNvPr id="20483" name="Picture 3" descr="D:\Users7\Home\Desktop\11 гр\y6mEIdsJQa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857364"/>
            <a:ext cx="1784349" cy="3174788"/>
          </a:xfrm>
          <a:prstGeom prst="rect">
            <a:avLst/>
          </a:prstGeom>
          <a:noFill/>
        </p:spPr>
      </p:pic>
      <p:pic>
        <p:nvPicPr>
          <p:cNvPr id="20484" name="Picture 4" descr="D:\Users7\Home\Desktop\11 гр\NJn2whSnJr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1785926"/>
            <a:ext cx="1806786" cy="3214710"/>
          </a:xfrm>
          <a:prstGeom prst="rect">
            <a:avLst/>
          </a:prstGeom>
          <a:noFill/>
        </p:spPr>
      </p:pic>
      <p:pic>
        <p:nvPicPr>
          <p:cNvPr id="20485" name="Picture 5" descr="D:\Users7\Home\Desktop\11 гр\wE5PBkqOHJQ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3500438"/>
            <a:ext cx="3302023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9cdb8d21bb4faa7e08708b8cd033f83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 </a:t>
            </a:r>
            <a:endParaRPr lang="ru-RU" dirty="0"/>
          </a:p>
        </p:txBody>
      </p:sp>
      <p:pic>
        <p:nvPicPr>
          <p:cNvPr id="21506" name="Picture 2" descr="D:\Users7\Home\Desktop\11 гр\0y5OT8stiaU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357298"/>
            <a:ext cx="2214578" cy="3940270"/>
          </a:xfrm>
          <a:prstGeom prst="rect">
            <a:avLst/>
          </a:prstGeom>
          <a:noFill/>
        </p:spPr>
      </p:pic>
      <p:pic>
        <p:nvPicPr>
          <p:cNvPr id="21507" name="Picture 3" descr="D:\Users7\Home\Desktop\11 гр\XURA9FqsnD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928802"/>
            <a:ext cx="5357818" cy="3013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22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«Взаимодействие с родителями»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«Я расскажу вам про папу»</vt:lpstr>
      <vt:lpstr>Взаимодействие с родителями </vt:lpstr>
      <vt:lpstr>Взаимодействие с родителями </vt:lpstr>
      <vt:lpstr>Взаимодействие с родителями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«Взаимодействие с родителями»</dc:title>
  <dc:creator>Home</dc:creator>
  <cp:lastModifiedBy>Пользователь</cp:lastModifiedBy>
  <cp:revision>6</cp:revision>
  <dcterms:created xsi:type="dcterms:W3CDTF">2017-03-19T17:15:46Z</dcterms:created>
  <dcterms:modified xsi:type="dcterms:W3CDTF">2018-01-26T13:46:33Z</dcterms:modified>
</cp:coreProperties>
</file>