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A4B15F-8BE1-4CD6-8C56-72233B0D0C6F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B5AE3B-8834-4AB1-90C6-F3FB2C1DB56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7851648" cy="1828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«Неисправности стрелочного перевода»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5301208"/>
            <a:ext cx="4391020" cy="77099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Выполнила: Попова В И.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8. Вертикальный износ остряков, рамных рельсов и крестовин:</a:t>
            </a:r>
          </a:p>
          <a:p>
            <a:pPr algn="ctr"/>
            <a:endParaRPr lang="ru-RU" sz="22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вертикальном износе рамных рельсов гребень колеса приближается к головке остряка и ответственным элементам крепления стрелки, что может привести к удару гребня в торец остряка или наезду гребня на крепления.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допустимый вертикальный износ рамных рельсов определяется из условия предотвращения наезда гребня изношенного колеса на горизонтальную полку головки остряка, предотвращения удара гребня колеса в торец остряка, а также из условия прочности рамных рельсов. Вертикальный износ рамного рельса обычно измеряют в средней части головки не ближе 1/3 ее ширины от боковой грани против острия остряка, против сечения, где ширина остряка 50 мм.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Рамные рельсы, а также остряки с износом, превышающим допускаемые размеры, должны быть заменены.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ezy-myanny-j888-300x2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3214686"/>
            <a:ext cx="6958556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Движение по стрелочным переводам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устройство стрелочного перев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7929618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352928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Стрелочный перевод – это устройство соединения путей, которое предназначено для перевода подвижного состава с одного пути на другой.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неисправности стрелочного перев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8774143" cy="4214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24745"/>
            <a:ext cx="89297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 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cf.ppt-online.org/files/slide/d/dgrFLjSbEnyDNe8R4UxcpYQCGiK9hsZ70AtBMu/slide-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2.Отставание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остряка от рамного рельса: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допускается отставание остряка от рамного рельса, подвижного сердечника крестовины от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4 мм и более, измеряемое у остряка и сердечника тупой крестовины против первой тяги, у сердечника острой крестовины — в острие сердечника при запертом положении стрелки</a:t>
            </a:r>
            <a:r>
              <a:rPr lang="ru-RU" sz="2000" i="1" dirty="0" smtClean="0"/>
              <a:t>.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отставании остряка от рамного рельса на 4 мм и более возможен удар подрезанного гребня колеса в торец остряка.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ezy-myanny-j222-300x2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286124"/>
            <a:ext cx="7429552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89297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остряков возникает при неплотном прилегании остряков к рамным рельсам и подушкам, при большей высоте остряков по сравнению с рамными рельсами,  плохом закреплении остряков в корне, изгибе опорных деталей, неточной регулировке стрелочных тяг и т.д. 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остряка или подвижного сердечника, при котором создается опасность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набегания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гребня, и во всех случаях на железнодорожных путях общего пользования, а на железнодорожных путях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необщего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пользования для стрелочных переводов марки 1/7 и положе, симметричных — марки 1/6,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длиной: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главных железнодорожных путях — 200 мм и более;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приемо-отправочных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железнодорожных путях — 300 мм и более;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прочих станционных железнодорожных путях — 400 мм и более;</a:t>
            </a:r>
          </a:p>
          <a:p>
            <a:pPr algn="just"/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0"/>
            <a:ext cx="64941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Выкрашивание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остряков: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ezy-myanny-j333-300x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837522" y="1305824"/>
            <a:ext cx="2714645" cy="796112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428736"/>
            <a:ext cx="44291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</a:rPr>
              <a:t> 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Понижение остряка против рамного рельса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измеряется в сечении, где ширина головки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остряка поверху составляет 50 мм,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понижении остряка против рамного рельса на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мм и более возникает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отжатие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выкантовывание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рамных рельсов колесами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 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пошерстном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движении их по стрелочному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переводу, </a:t>
            </a:r>
          </a:p>
          <a:p>
            <a:pPr algn="just"/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может привести к сходу подвижного состава. 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4.Понижение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остряка против рамного рельса:</a:t>
            </a:r>
          </a:p>
        </p:txBody>
      </p:sp>
      <p:pic>
        <p:nvPicPr>
          <p:cNvPr id="4" name="Рисунок 3" descr="Bezy-myanny-j444-300x2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28670"/>
            <a:ext cx="3563888" cy="52366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20688"/>
            <a:ext cx="342902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5.Расстояние между рабочими гранями сердечника,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усовиков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контррельсов: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Расстояние между рабочими гранями головки контррельса и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 более 1435 мм, а расстояние между рабочей гранью сердечника крестовины и рабочей гранью головки контррельса – не менее 1472 мм. </a:t>
            </a:r>
          </a:p>
          <a:p>
            <a:pPr algn="just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Отступления в этих расстояниях обычно ликвидируются удалением накатов на сердечнике, перешивкой контррельса в сборе с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контррельсовым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рельсом, регулировкой стяжного узла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крестовинных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распорок или исправлением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контррельсовых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желобов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ezy-myanny-j555-300x2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714357"/>
            <a:ext cx="4786346" cy="59293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44291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6.Изломы остряка, рамного рельса и крестовины: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изломам остряка или рамного рельса относятся: 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трещины; 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крупные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выколы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-поперечные изломы по всему сечению. </a:t>
            </a:r>
          </a:p>
          <a:p>
            <a:pPr algn="just"/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Изломы крестовины (сердечника,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усовика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контррельса) включают не только полные поперечные изломы, но и частичные — массивные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выколы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металла и трещины.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ezy-myanny-j_cr4-300x2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57166"/>
            <a:ext cx="4286280" cy="62865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0769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разрыве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контррельсового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болта может произойти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отжатие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контррельса, что вызывает резкий удар колеса в сердечник крестовины. 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Оборванный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контррельсовый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болт немедленно заменяется, а причина, вызвавшая его разрыв, ликвидируется.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620688"/>
            <a:ext cx="4936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Разрыв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контррельсового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болта:</a:t>
            </a:r>
          </a:p>
        </p:txBody>
      </p:sp>
      <p:pic>
        <p:nvPicPr>
          <p:cNvPr id="4" name="Рисунок 3" descr="Bezy-myanny-j666-300x1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3286124"/>
            <a:ext cx="6643734" cy="292895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75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«Неисправности стрелочного перевода»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«Неисправности стрелочного перевода»</dc:title>
  <dc:creator>Елена</dc:creator>
  <cp:lastModifiedBy>Пользователь Windows</cp:lastModifiedBy>
  <cp:revision>44</cp:revision>
  <dcterms:created xsi:type="dcterms:W3CDTF">2015-11-02T13:18:10Z</dcterms:created>
  <dcterms:modified xsi:type="dcterms:W3CDTF">2018-01-26T08:39:45Z</dcterms:modified>
</cp:coreProperties>
</file>