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22"/>
  </p:notesMasterIdLst>
  <p:sldIdLst>
    <p:sldId id="256" r:id="rId2"/>
    <p:sldId id="273" r:id="rId3"/>
    <p:sldId id="281" r:id="rId4"/>
    <p:sldId id="275" r:id="rId5"/>
    <p:sldId id="274" r:id="rId6"/>
    <p:sldId id="266" r:id="rId7"/>
    <p:sldId id="267" r:id="rId8"/>
    <p:sldId id="268" r:id="rId9"/>
    <p:sldId id="269" r:id="rId10"/>
    <p:sldId id="270" r:id="rId11"/>
    <p:sldId id="264" r:id="rId12"/>
    <p:sldId id="271" r:id="rId13"/>
    <p:sldId id="263" r:id="rId14"/>
    <p:sldId id="262" r:id="rId15"/>
    <p:sldId id="279" r:id="rId16"/>
    <p:sldId id="280" r:id="rId17"/>
    <p:sldId id="261" r:id="rId18"/>
    <p:sldId id="277" r:id="rId19"/>
    <p:sldId id="272" r:id="rId20"/>
    <p:sldId id="27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1CC59C-B613-4EB1-893B-3B11961412E7}" type="datetimeFigureOut">
              <a:rPr lang="ru-RU" smtClean="0"/>
              <a:pPr/>
              <a:t>04.06.2012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7C0A0D-0A59-4F95-8F89-47C358C15A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6324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35B457E-19D2-4B13-92F2-CA372E899E8B}" type="slidenum">
              <a:rPr lang="ru-RU" sz="1200">
                <a:solidFill>
                  <a:srgbClr val="000000"/>
                </a:solidFill>
              </a:rPr>
              <a:pPr algn="r"/>
              <a:t>6</a:t>
            </a:fld>
            <a:endParaRPr lang="ru-RU" sz="12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7348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0A0A6E4-4D23-468B-B276-3D0E2B8EBE9A}" type="slidenum">
              <a:rPr lang="ru-RU" sz="1200">
                <a:solidFill>
                  <a:srgbClr val="000000"/>
                </a:solidFill>
                <a:latin typeface="Calibri" pitchFamily="34" charset="0"/>
              </a:rPr>
              <a:pPr algn="r"/>
              <a:t>11</a:t>
            </a:fld>
            <a:endParaRPr lang="ru-RU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D56B47-99C6-4314-8959-3E5A776883A2}" type="datetimeFigureOut">
              <a:rPr lang="ru-RU" smtClean="0"/>
              <a:pPr/>
              <a:t>04.06.2012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4DDB6D-C61A-4C5E-8618-76A988AE77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D56B47-99C6-4314-8959-3E5A776883A2}" type="datetimeFigureOut">
              <a:rPr lang="ru-RU" smtClean="0"/>
              <a:pPr/>
              <a:t>04.06.2012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4DDB6D-C61A-4C5E-8618-76A988AE77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D56B47-99C6-4314-8959-3E5A776883A2}" type="datetimeFigureOut">
              <a:rPr lang="ru-RU" smtClean="0"/>
              <a:pPr/>
              <a:t>04.06.2012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4DDB6D-C61A-4C5E-8618-76A988AE77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F319C2-EEA0-4DB5-BC6A-8481390D3E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D56B47-99C6-4314-8959-3E5A776883A2}" type="datetimeFigureOut">
              <a:rPr lang="ru-RU" smtClean="0"/>
              <a:pPr/>
              <a:t>04.06.2012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4DDB6D-C61A-4C5E-8618-76A988AE77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D56B47-99C6-4314-8959-3E5A776883A2}" type="datetimeFigureOut">
              <a:rPr lang="ru-RU" smtClean="0"/>
              <a:pPr/>
              <a:t>04.06.2012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4DDB6D-C61A-4C5E-8618-76A988AE77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D56B47-99C6-4314-8959-3E5A776883A2}" type="datetimeFigureOut">
              <a:rPr lang="ru-RU" smtClean="0"/>
              <a:pPr/>
              <a:t>04.06.2012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4DDB6D-C61A-4C5E-8618-76A988AE77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D56B47-99C6-4314-8959-3E5A776883A2}" type="datetimeFigureOut">
              <a:rPr lang="ru-RU" smtClean="0"/>
              <a:pPr/>
              <a:t>04.06.2012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4DDB6D-C61A-4C5E-8618-76A988AE77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D56B47-99C6-4314-8959-3E5A776883A2}" type="datetimeFigureOut">
              <a:rPr lang="ru-RU" smtClean="0"/>
              <a:pPr/>
              <a:t>04.06.2012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4DDB6D-C61A-4C5E-8618-76A988AE77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D56B47-99C6-4314-8959-3E5A776883A2}" type="datetimeFigureOut">
              <a:rPr lang="ru-RU" smtClean="0"/>
              <a:pPr/>
              <a:t>04.06.2012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4DDB6D-C61A-4C5E-8618-76A988AE77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D56B47-99C6-4314-8959-3E5A776883A2}" type="datetimeFigureOut">
              <a:rPr lang="ru-RU" smtClean="0"/>
              <a:pPr/>
              <a:t>04.06.2012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4DDB6D-C61A-4C5E-8618-76A988AE77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D56B47-99C6-4314-8959-3E5A776883A2}" type="datetimeFigureOut">
              <a:rPr lang="ru-RU" smtClean="0"/>
              <a:pPr/>
              <a:t>04.06.2012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4DDB6D-C61A-4C5E-8618-76A988AE77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8D56B47-99C6-4314-8959-3E5A776883A2}" type="datetimeFigureOut">
              <a:rPr lang="ru-RU" smtClean="0"/>
              <a:pPr/>
              <a:t>04.06.2012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04DDB6D-C61A-4C5E-8618-76A988AE77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0"/>
            <a:ext cx="7772400" cy="3168351"/>
          </a:xfrm>
        </p:spPr>
        <p:txBody>
          <a:bodyPr>
            <a:normAutofit/>
          </a:bodyPr>
          <a:lstStyle/>
          <a:p>
            <a:r>
              <a:rPr lang="ru-RU" dirty="0" err="1" smtClean="0"/>
              <a:t>Здоровьесберегающие</a:t>
            </a:r>
            <a:r>
              <a:rPr lang="ru-RU" dirty="0" smtClean="0"/>
              <a:t> технологии в работе с детьми </a:t>
            </a:r>
            <a:br>
              <a:rPr lang="ru-RU" dirty="0" smtClean="0"/>
            </a:br>
            <a:r>
              <a:rPr lang="ru-RU" dirty="0" smtClean="0"/>
              <a:t>дошкольного возраста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437112"/>
            <a:ext cx="6400800" cy="2016224"/>
          </a:xfrm>
        </p:spPr>
        <p:txBody>
          <a:bodyPr/>
          <a:lstStyle/>
          <a:p>
            <a:r>
              <a:rPr lang="ru-RU" dirty="0" smtClean="0"/>
              <a:t>2013 год</a:t>
            </a:r>
          </a:p>
          <a:p>
            <a:r>
              <a:rPr lang="ru-RU" dirty="0" smtClean="0"/>
              <a:t>КОЛЕСНИКОВА О.В.</a:t>
            </a:r>
          </a:p>
          <a:p>
            <a:r>
              <a:rPr lang="ru-RU" dirty="0" smtClean="0"/>
              <a:t>МКДОУ «</a:t>
            </a:r>
            <a:r>
              <a:rPr lang="ru-RU" dirty="0" err="1" smtClean="0"/>
              <a:t>Сухобузимский</a:t>
            </a:r>
            <a:r>
              <a:rPr lang="ru-RU" dirty="0" smtClean="0"/>
              <a:t> </a:t>
            </a:r>
            <a:r>
              <a:rPr lang="ru-RU" dirty="0" err="1" smtClean="0"/>
              <a:t>д</a:t>
            </a:r>
            <a:r>
              <a:rPr lang="ru-RU" dirty="0" smtClean="0"/>
              <a:t>/с №4»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/>
          </p:cNvSpPr>
          <p:nvPr>
            <p:ph type="title"/>
          </p:nvPr>
        </p:nvSpPr>
        <p:spPr>
          <a:xfrm>
            <a:off x="503238" y="4797425"/>
            <a:ext cx="8183562" cy="15113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smtClean="0">
                <a:solidFill>
                  <a:srgbClr val="244583"/>
                </a:solidFill>
              </a:rPr>
              <a:t>Мы устали.</a:t>
            </a:r>
            <a:r>
              <a:rPr lang="ru-RU" sz="3200" smtClean="0">
                <a:solidFill>
                  <a:srgbClr val="244583"/>
                </a:solidFill>
                <a:latin typeface="Arial" charset="0"/>
              </a:rPr>
              <a:t/>
            </a:r>
            <a:br>
              <a:rPr lang="ru-RU" sz="3200" smtClean="0">
                <a:solidFill>
                  <a:srgbClr val="244583"/>
                </a:solidFill>
                <a:latin typeface="Arial" charset="0"/>
              </a:rPr>
            </a:br>
            <a:r>
              <a:rPr lang="ru-RU" sz="3200" smtClean="0">
                <a:solidFill>
                  <a:srgbClr val="244583"/>
                </a:solidFill>
              </a:rPr>
              <a:t> Отдохнём. </a:t>
            </a:r>
            <a:br>
              <a:rPr lang="ru-RU" sz="3200" smtClean="0">
                <a:solidFill>
                  <a:srgbClr val="244583"/>
                </a:solidFill>
              </a:rPr>
            </a:br>
            <a:r>
              <a:rPr lang="ru-RU" sz="3200" smtClean="0">
                <a:solidFill>
                  <a:srgbClr val="244583"/>
                </a:solidFill>
                <a:latin typeface="Arial" charset="0"/>
              </a:rPr>
              <a:t>И </a:t>
            </a:r>
            <a:r>
              <a:rPr lang="ru-RU" sz="3200" smtClean="0">
                <a:solidFill>
                  <a:srgbClr val="244583"/>
                </a:solidFill>
              </a:rPr>
              <a:t>опять играть начнём</a:t>
            </a:r>
            <a:r>
              <a:rPr lang="ru-RU" sz="3200" smtClean="0">
                <a:latin typeface="Arial" charset="0"/>
              </a:rPr>
              <a:t>.</a:t>
            </a:r>
          </a:p>
        </p:txBody>
      </p:sp>
      <p:pic>
        <p:nvPicPr>
          <p:cNvPr id="20483" name="Picture 4" descr="DSC0355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31913" y="530225"/>
            <a:ext cx="6264275" cy="412273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Oval 6"/>
          <p:cNvSpPr>
            <a:spLocks noChangeArrowheads="1"/>
          </p:cNvSpPr>
          <p:nvPr/>
        </p:nvSpPr>
        <p:spPr bwMode="auto">
          <a:xfrm>
            <a:off x="3059113" y="2565400"/>
            <a:ext cx="3530600" cy="14398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ru-RU" b="1"/>
              <a:t>Технологии</a:t>
            </a:r>
          </a:p>
          <a:p>
            <a:pPr algn="ctr"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ru-RU" b="1"/>
              <a:t> обучения</a:t>
            </a:r>
          </a:p>
          <a:p>
            <a:pPr algn="ctr"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ru-RU" b="1"/>
              <a:t> здоровому образу жизни</a:t>
            </a:r>
          </a:p>
          <a:p>
            <a:pPr algn="ctr"/>
            <a:endParaRPr lang="ru-RU"/>
          </a:p>
        </p:txBody>
      </p:sp>
      <p:sp>
        <p:nvSpPr>
          <p:cNvPr id="21507" name="Oval 7"/>
          <p:cNvSpPr>
            <a:spLocks noChangeArrowheads="1"/>
          </p:cNvSpPr>
          <p:nvPr/>
        </p:nvSpPr>
        <p:spPr bwMode="auto">
          <a:xfrm>
            <a:off x="684213" y="4076700"/>
            <a:ext cx="2160587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Самомассаж </a:t>
            </a:r>
          </a:p>
        </p:txBody>
      </p:sp>
      <p:sp>
        <p:nvSpPr>
          <p:cNvPr id="21508" name="Oval 8"/>
          <p:cNvSpPr>
            <a:spLocks noChangeArrowheads="1"/>
          </p:cNvSpPr>
          <p:nvPr/>
        </p:nvSpPr>
        <p:spPr bwMode="auto">
          <a:xfrm>
            <a:off x="3419475" y="5013325"/>
            <a:ext cx="2592388" cy="9350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Физкультурные </a:t>
            </a:r>
          </a:p>
          <a:p>
            <a:pPr algn="ctr"/>
            <a:r>
              <a:rPr lang="ru-RU"/>
              <a:t>занятия</a:t>
            </a:r>
          </a:p>
        </p:txBody>
      </p:sp>
      <p:sp>
        <p:nvSpPr>
          <p:cNvPr id="21509" name="Oval 9"/>
          <p:cNvSpPr>
            <a:spLocks noChangeArrowheads="1"/>
          </p:cNvSpPr>
          <p:nvPr/>
        </p:nvSpPr>
        <p:spPr bwMode="auto">
          <a:xfrm>
            <a:off x="6227763" y="4221163"/>
            <a:ext cx="230505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Коммуникативные</a:t>
            </a:r>
          </a:p>
          <a:p>
            <a:pPr algn="ctr"/>
            <a:r>
              <a:rPr lang="ru-RU"/>
              <a:t> игры</a:t>
            </a:r>
          </a:p>
        </p:txBody>
      </p:sp>
      <p:sp>
        <p:nvSpPr>
          <p:cNvPr id="21510" name="Oval 10"/>
          <p:cNvSpPr>
            <a:spLocks noChangeArrowheads="1"/>
          </p:cNvSpPr>
          <p:nvPr/>
        </p:nvSpPr>
        <p:spPr bwMode="auto">
          <a:xfrm>
            <a:off x="1042988" y="1196975"/>
            <a:ext cx="23749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Занятия из</a:t>
            </a:r>
          </a:p>
          <a:p>
            <a:pPr algn="ctr"/>
            <a:r>
              <a:rPr lang="ru-RU"/>
              <a:t>серии «Здоровье»</a:t>
            </a:r>
          </a:p>
        </p:txBody>
      </p:sp>
      <p:sp>
        <p:nvSpPr>
          <p:cNvPr id="21511" name="Oval 11"/>
          <p:cNvSpPr>
            <a:spLocks noChangeArrowheads="1"/>
          </p:cNvSpPr>
          <p:nvPr/>
        </p:nvSpPr>
        <p:spPr bwMode="auto">
          <a:xfrm>
            <a:off x="5795963" y="1196975"/>
            <a:ext cx="2160587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Игротренинги и</a:t>
            </a:r>
          </a:p>
          <a:p>
            <a:pPr algn="ctr"/>
            <a:r>
              <a:rPr lang="ru-RU"/>
              <a:t> игротерапия</a:t>
            </a:r>
          </a:p>
        </p:txBody>
      </p:sp>
      <p:sp>
        <p:nvSpPr>
          <p:cNvPr id="21512" name="Line 13"/>
          <p:cNvSpPr>
            <a:spLocks noChangeShapeType="1"/>
          </p:cNvSpPr>
          <p:nvPr/>
        </p:nvSpPr>
        <p:spPr bwMode="auto">
          <a:xfrm flipH="1" flipV="1">
            <a:off x="2916238" y="2205038"/>
            <a:ext cx="360362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13" name="Line 14"/>
          <p:cNvSpPr>
            <a:spLocks noChangeShapeType="1"/>
          </p:cNvSpPr>
          <p:nvPr/>
        </p:nvSpPr>
        <p:spPr bwMode="auto">
          <a:xfrm flipV="1">
            <a:off x="6372225" y="2349500"/>
            <a:ext cx="431800" cy="503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14" name="Line 15"/>
          <p:cNvSpPr>
            <a:spLocks noChangeShapeType="1"/>
          </p:cNvSpPr>
          <p:nvPr/>
        </p:nvSpPr>
        <p:spPr bwMode="auto">
          <a:xfrm flipH="1">
            <a:off x="2771775" y="3860800"/>
            <a:ext cx="720725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15" name="Line 16"/>
          <p:cNvSpPr>
            <a:spLocks noChangeShapeType="1"/>
          </p:cNvSpPr>
          <p:nvPr/>
        </p:nvSpPr>
        <p:spPr bwMode="auto">
          <a:xfrm>
            <a:off x="6300788" y="3716338"/>
            <a:ext cx="503237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16" name="Line 17"/>
          <p:cNvSpPr>
            <a:spLocks noChangeShapeType="1"/>
          </p:cNvSpPr>
          <p:nvPr/>
        </p:nvSpPr>
        <p:spPr bwMode="auto">
          <a:xfrm flipH="1">
            <a:off x="4716463" y="4076700"/>
            <a:ext cx="71437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/>
          </p:nvPr>
        </p:nvSpPr>
        <p:spPr>
          <a:xfrm>
            <a:off x="971550" y="4986338"/>
            <a:ext cx="7488238" cy="1050925"/>
          </a:xfrm>
        </p:spPr>
        <p:txBody>
          <a:bodyPr>
            <a:normAutofit fontScale="90000"/>
          </a:bodyPr>
          <a:lstStyle/>
          <a:p>
            <a:r>
              <a:rPr lang="ru-RU" smtClean="0"/>
              <a:t>Физкультурой занимайся, </a:t>
            </a:r>
            <a:br>
              <a:rPr lang="ru-RU" smtClean="0"/>
            </a:br>
            <a:r>
              <a:rPr lang="ru-RU" smtClean="0"/>
              <a:t>если хочешь быть здоров!</a:t>
            </a:r>
          </a:p>
        </p:txBody>
      </p:sp>
      <p:pic>
        <p:nvPicPr>
          <p:cNvPr id="22531" name="Picture 2" descr="G:\DCIM\106_PANA\P106019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835150" y="836613"/>
            <a:ext cx="5400675" cy="374491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6"/>
          <p:cNvSpPr>
            <a:spLocks noGrp="1"/>
          </p:cNvSpPr>
          <p:nvPr>
            <p:ph type="title"/>
          </p:nvPr>
        </p:nvSpPr>
        <p:spPr>
          <a:xfrm>
            <a:off x="611188" y="5013325"/>
            <a:ext cx="8183562" cy="14398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i="1" dirty="0" smtClean="0"/>
              <a:t>Мы массажной рукавицы</a:t>
            </a:r>
            <a:br>
              <a:rPr lang="ru-RU" sz="2800" i="1" dirty="0" smtClean="0"/>
            </a:br>
            <a:r>
              <a:rPr lang="ru-RU" sz="2800" i="1" dirty="0" smtClean="0"/>
              <a:t>ну, ни сколько не боимся!</a:t>
            </a:r>
            <a:br>
              <a:rPr lang="ru-RU" sz="2800" i="1" dirty="0" smtClean="0"/>
            </a:br>
            <a:r>
              <a:rPr lang="ru-RU" sz="2800" i="1" dirty="0" smtClean="0"/>
              <a:t>Мы потёрлись – раз и раз,</a:t>
            </a:r>
            <a:br>
              <a:rPr lang="ru-RU" sz="2800" i="1" dirty="0" smtClean="0"/>
            </a:br>
            <a:r>
              <a:rPr lang="ru-RU" sz="2800" i="1" dirty="0" smtClean="0"/>
              <a:t>и болезни не для нас!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 smtClean="0"/>
          </a:p>
        </p:txBody>
      </p:sp>
      <p:pic>
        <p:nvPicPr>
          <p:cNvPr id="23555" name="Picture 2" descr="C:\Users\Дарья\Desktop\фото с фотоаппарата\DSC04141(1).JPG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24075" y="549275"/>
            <a:ext cx="4679950" cy="36004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503238" y="3716338"/>
            <a:ext cx="8183562" cy="2320925"/>
          </a:xfrm>
        </p:spPr>
        <p:txBody>
          <a:bodyPr/>
          <a:lstStyle/>
          <a:p>
            <a:pPr algn="ctr"/>
            <a:r>
              <a:rPr lang="ru-RU" sz="2800" smtClean="0"/>
              <a:t>Чтоб микробам не бывать- </a:t>
            </a:r>
            <a:br>
              <a:rPr lang="ru-RU" sz="2800" smtClean="0"/>
            </a:br>
            <a:r>
              <a:rPr lang="ru-RU" sz="2800" smtClean="0"/>
              <a:t>надо ротик полоскать. посмотрите, как же ловко получается у нас. </a:t>
            </a:r>
          </a:p>
        </p:txBody>
      </p:sp>
      <p:pic>
        <p:nvPicPr>
          <p:cNvPr id="25603" name="Picture 2" descr="C:\Users\Дарья\Desktop\фото с фотоаппарата\DSC04142.JPG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051720" y="548680"/>
            <a:ext cx="4896644" cy="346018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71550" y="765175"/>
            <a:ext cx="7056438" cy="10795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20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Нам морозы не беда,</a:t>
            </a:r>
            <a:br>
              <a:rPr lang="ru-RU" sz="200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не страшны нам холода.</a:t>
            </a:r>
            <a:br>
              <a:rPr lang="ru-RU" sz="200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На лошадках смело скачем.</a:t>
            </a:r>
            <a:br>
              <a:rPr lang="ru-RU" sz="200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Не болеем никогда!</a:t>
            </a:r>
          </a:p>
        </p:txBody>
      </p:sp>
      <p:pic>
        <p:nvPicPr>
          <p:cNvPr id="26627" name="Picture 4" descr="C:\Users\Дарья\Desktop\фото\конкурс вос\DSC03921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3438" y="2349500"/>
            <a:ext cx="3744912" cy="3527425"/>
          </a:xfrm>
          <a:noFill/>
        </p:spPr>
      </p:pic>
      <p:pic>
        <p:nvPicPr>
          <p:cNvPr id="26628" name="Picture 5" descr="C:\Users\Дарья\Desktop\фото\конкурс вос\DSC03923.JPG"/>
          <p:cNvPicPr>
            <a:picLocks noChangeAspect="1" noChangeArrowheads="1"/>
          </p:cNvPicPr>
          <p:nvPr/>
        </p:nvPicPr>
        <p:blipFill>
          <a:blip r:embed="rId3" cstate="print"/>
          <a:srcRect t="13251"/>
          <a:stretch>
            <a:fillRect/>
          </a:stretch>
        </p:blipFill>
        <p:spPr bwMode="auto">
          <a:xfrm>
            <a:off x="539750" y="2351088"/>
            <a:ext cx="3695700" cy="359886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/>
              <a:t>Нам весело вместе играть и резвиться.</a:t>
            </a:r>
            <a:br>
              <a:rPr lang="ru-RU" sz="2800" dirty="0" smtClean="0"/>
            </a:br>
            <a:r>
              <a:rPr lang="ru-RU" sz="2800" dirty="0" smtClean="0"/>
              <a:t>Умеем работать и веселиться</a:t>
            </a:r>
            <a:endParaRPr lang="ru-RU" sz="2800" dirty="0"/>
          </a:p>
        </p:txBody>
      </p:sp>
      <p:pic>
        <p:nvPicPr>
          <p:cNvPr id="34818" name="Picture 2" descr="G:\DCIM\100_FUJI\DSCF02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0150" y="530225"/>
            <a:ext cx="5609738" cy="4187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   </a:t>
            </a:r>
            <a:r>
              <a:rPr lang="ru-RU" smtClean="0"/>
              <a:t>Коррекционная технология</a:t>
            </a:r>
          </a:p>
        </p:txBody>
      </p:sp>
      <p:sp>
        <p:nvSpPr>
          <p:cNvPr id="27651" name="Текст 2"/>
          <p:cNvSpPr>
            <a:spLocks noGrp="1"/>
          </p:cNvSpPr>
          <p:nvPr>
            <p:ph type="body" idx="1"/>
          </p:nvPr>
        </p:nvSpPr>
        <p:spPr>
          <a:xfrm>
            <a:off x="971600" y="980729"/>
            <a:ext cx="3600400" cy="1152127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Arial" charset="0"/>
              </a:rPr>
              <a:t>Музыкальное воздействие</a:t>
            </a:r>
          </a:p>
        </p:txBody>
      </p:sp>
      <p:sp>
        <p:nvSpPr>
          <p:cNvPr id="27653" name="Содержимое 3"/>
          <p:cNvSpPr>
            <a:spLocks noGrp="1"/>
          </p:cNvSpPr>
          <p:nvPr>
            <p:ph type="body" sz="half" idx="3"/>
          </p:nvPr>
        </p:nvSpPr>
        <p:spPr>
          <a:xfrm>
            <a:off x="4716017" y="980729"/>
            <a:ext cx="3744416" cy="792088"/>
          </a:xfrm>
        </p:spPr>
        <p:txBody>
          <a:bodyPr anchor="b"/>
          <a:lstStyle/>
          <a:p>
            <a:pPr lvl="2">
              <a:buFont typeface="Wingdings 2" pitchFamily="18" charset="2"/>
              <a:buNone/>
            </a:pPr>
            <a:endParaRPr lang="ru-RU" sz="1400" smtClean="0">
              <a:latin typeface="Arial" charset="0"/>
            </a:endParaRPr>
          </a:p>
          <a:p>
            <a:pPr>
              <a:buFont typeface="Wingdings 2" pitchFamily="18" charset="2"/>
              <a:buNone/>
            </a:pPr>
            <a:r>
              <a:rPr lang="ru-RU" sz="2400" smtClean="0">
                <a:latin typeface="Arial" charset="0"/>
              </a:rPr>
              <a:t>           </a:t>
            </a:r>
            <a:r>
              <a:rPr lang="ru-RU" sz="2400" b="1" smtClean="0">
                <a:latin typeface="Arial" charset="0"/>
              </a:rPr>
              <a:t>Сказкотерапия</a:t>
            </a:r>
          </a:p>
        </p:txBody>
      </p:sp>
      <p:pic>
        <p:nvPicPr>
          <p:cNvPr id="27652" name="Picture 3" descr="C:\Users\Дарья\Desktop\фото\фотографии\DSC01562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427984" y="1988840"/>
            <a:ext cx="3970337" cy="2978150"/>
          </a:xfrm>
          <a:noFill/>
        </p:spPr>
      </p:pic>
      <p:pic>
        <p:nvPicPr>
          <p:cNvPr id="2765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2060848"/>
            <a:ext cx="3384302" cy="2903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115616" y="4509120"/>
            <a:ext cx="7571184" cy="1224136"/>
          </a:xfrm>
        </p:spPr>
        <p:txBody>
          <a:bodyPr/>
          <a:lstStyle/>
          <a:p>
            <a:r>
              <a:rPr lang="ru-RU" dirty="0" smtClean="0"/>
              <a:t>Взаимодействие с семьёй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Информационные стенды для родителей</a:t>
            </a:r>
          </a:p>
          <a:p>
            <a:r>
              <a:rPr lang="ru-RU" dirty="0" smtClean="0"/>
              <a:t>Стенды медицинских работников.</a:t>
            </a:r>
          </a:p>
          <a:p>
            <a:r>
              <a:rPr lang="ru-RU" dirty="0" smtClean="0"/>
              <a:t>Приобщение родителей к участию в физкультурно-массовых мероприятиях в </a:t>
            </a:r>
            <a:r>
              <a:rPr lang="ru-RU" dirty="0" err="1" smtClean="0"/>
              <a:t>доу</a:t>
            </a:r>
            <a:r>
              <a:rPr lang="ru-RU" dirty="0" smtClean="0"/>
              <a:t>.</a:t>
            </a:r>
          </a:p>
          <a:p>
            <a:r>
              <a:rPr lang="ru-RU" dirty="0" smtClean="0"/>
              <a:t>Консультации, беседы с родителями по вопросам </a:t>
            </a:r>
            <a:r>
              <a:rPr lang="ru-RU" dirty="0" err="1" smtClean="0"/>
              <a:t>здоровьясбережения</a:t>
            </a:r>
            <a:r>
              <a:rPr lang="ru-RU" dirty="0" smtClean="0"/>
              <a:t>.</a:t>
            </a:r>
          </a:p>
          <a:p>
            <a:r>
              <a:rPr lang="ru-RU" dirty="0" smtClean="0"/>
              <a:t>Газеты для родителей.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9"/>
          <p:cNvSpPr>
            <a:spLocks noGrp="1"/>
          </p:cNvSpPr>
          <p:nvPr>
            <p:ph type="title"/>
          </p:nvPr>
        </p:nvSpPr>
        <p:spPr>
          <a:xfrm>
            <a:off x="503238" y="4653136"/>
            <a:ext cx="8183562" cy="1512167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Arial" charset="0"/>
              </a:rPr>
              <a:t>Показатели посещаемости детей  </a:t>
            </a:r>
          </a:p>
        </p:txBody>
      </p:sp>
      <p:graphicFrame>
        <p:nvGraphicFramePr>
          <p:cNvPr id="1026" name="Object 8"/>
          <p:cNvGraphicFramePr>
            <a:graphicFrameLocks noChangeAspect="1"/>
          </p:cNvGraphicFramePr>
          <p:nvPr>
            <p:ph type="chart" idx="1"/>
          </p:nvPr>
        </p:nvGraphicFramePr>
        <p:xfrm>
          <a:off x="1187450" y="620713"/>
          <a:ext cx="6624638" cy="4205287"/>
        </p:xfrm>
        <a:graphic>
          <a:graphicData uri="http://schemas.openxmlformats.org/presentationml/2006/ole">
            <p:oleObj spid="_x0000_s1026" name="Диаграмма" r:id="rId3" imgW="6096106" imgH="4067251" progId="MSGraph.Chart.8">
              <p:embed followColorScheme="full"/>
            </p:oleObj>
          </a:graphicData>
        </a:graphic>
      </p:graphicFrame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3347864" y="5058894"/>
            <a:ext cx="2952328" cy="4571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836613"/>
            <a:ext cx="7561263" cy="2447925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kern="1200" dirty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/>
            </a:r>
            <a:br>
              <a:rPr lang="ru-RU" kern="1200" dirty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</a:br>
            <a:r>
              <a:rPr lang="ru-RU" kern="1200" dirty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/>
            </a:r>
            <a:br>
              <a:rPr lang="ru-RU" kern="1200" dirty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</a:br>
            <a:endParaRPr lang="ru-RU" kern="1200" dirty="0"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187624" y="836613"/>
            <a:ext cx="6768752" cy="2016125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dirty="0" smtClean="0"/>
              <a:t>Посмотрите-ка на нас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dirty="0" smtClean="0"/>
              <a:t>Мы ребята высший класс!</a:t>
            </a:r>
            <a:endParaRPr lang="ru-RU" dirty="0" smtClean="0"/>
          </a:p>
        </p:txBody>
      </p:sp>
      <p:pic>
        <p:nvPicPr>
          <p:cNvPr id="10244" name="Picture 4" descr="DSC01563"/>
          <p:cNvPicPr>
            <a:picLocks noChangeAspect="1" noChangeArrowheads="1"/>
          </p:cNvPicPr>
          <p:nvPr/>
        </p:nvPicPr>
        <p:blipFill>
          <a:blip r:embed="rId2" cstate="print"/>
          <a:srcRect l="-958" t="19296" r="2617" b="3906"/>
          <a:stretch>
            <a:fillRect/>
          </a:stretch>
        </p:blipFill>
        <p:spPr bwMode="auto">
          <a:xfrm>
            <a:off x="1691680" y="2060848"/>
            <a:ext cx="5905202" cy="3929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2920" y="1988840"/>
            <a:ext cx="8183880" cy="2160240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/>
              <a:t>Спасибо за внимание</a:t>
            </a:r>
            <a:endParaRPr lang="ru-RU" sz="6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err="1" smtClean="0"/>
              <a:t>Здоровьесберегающие</a:t>
            </a:r>
            <a:r>
              <a:rPr lang="ru-RU" dirty="0" smtClean="0"/>
              <a:t> технологии - это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система воспитательно-оздоровительных, коррекционных и профилактических мероприятий</a:t>
            </a:r>
          </a:p>
          <a:p>
            <a:pPr algn="ctr">
              <a:buNone/>
            </a:pP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491880" y="2132856"/>
            <a:ext cx="2066528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ребёнок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1043608" y="3717032"/>
            <a:ext cx="1944216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педагог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3635896" y="3645024"/>
            <a:ext cx="2016224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родитель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6300192" y="3717032"/>
            <a:ext cx="1872208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доктор</a:t>
            </a:r>
            <a:endParaRPr lang="ru-RU" dirty="0"/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5436096" y="2636912"/>
            <a:ext cx="2062024" cy="10942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4" idx="3"/>
            <a:endCxn id="5" idx="7"/>
          </p:cNvCxnSpPr>
          <p:nvPr/>
        </p:nvCxnSpPr>
        <p:spPr>
          <a:xfrm flipH="1">
            <a:off x="2703100" y="2686020"/>
            <a:ext cx="1091416" cy="11891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endCxn id="6" idx="0"/>
          </p:cNvCxnSpPr>
          <p:nvPr/>
        </p:nvCxnSpPr>
        <p:spPr>
          <a:xfrm>
            <a:off x="4618856" y="2780928"/>
            <a:ext cx="25152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цель </a:t>
            </a:r>
            <a:r>
              <a:rPr lang="ru-RU" dirty="0" err="1" smtClean="0"/>
              <a:t>здоровьесберегающих</a:t>
            </a:r>
            <a:r>
              <a:rPr lang="ru-RU" dirty="0" smtClean="0"/>
              <a:t> технологий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Обеспечить дошкольнику возможность сохранения здоровья, сформировать у него необходимые знания,  умения и навыки по здоровому образу жизни, научить использовать полученные знания в повседневной жизни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683568" y="549275"/>
            <a:ext cx="7776864" cy="1583581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kern="1200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Виды здоровьесберегающих технологий в МКДОУ «</a:t>
            </a:r>
            <a:r>
              <a:rPr lang="ru-RU" i="1" kern="1200" dirty="0" err="1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Сухобузимский</a:t>
            </a:r>
            <a:r>
              <a:rPr lang="ru-RU" i="1" kern="1200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 </a:t>
            </a:r>
            <a:r>
              <a:rPr lang="ru-RU" i="1" kern="1200" dirty="0" err="1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д</a:t>
            </a:r>
            <a:r>
              <a:rPr lang="ru-RU" i="1" kern="1200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/с №4»</a:t>
            </a:r>
            <a:endParaRPr lang="ru-RU" i="1" kern="1200" dirty="0"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</a:endParaRPr>
          </a:p>
        </p:txBody>
      </p:sp>
      <p:sp>
        <p:nvSpPr>
          <p:cNvPr id="15363" name="Содержимое 7"/>
          <p:cNvSpPr>
            <a:spLocks noGrp="1"/>
          </p:cNvSpPr>
          <p:nvPr>
            <p:ph idx="4294967295"/>
          </p:nvPr>
        </p:nvSpPr>
        <p:spPr>
          <a:xfrm>
            <a:off x="683568" y="2564904"/>
            <a:ext cx="7488832" cy="3096121"/>
          </a:xfrm>
        </p:spPr>
        <p:txBody>
          <a:bodyPr>
            <a:normAutofit/>
          </a:bodyPr>
          <a:lstStyle/>
          <a:p>
            <a:pPr marL="514350" indent="-514350" eaLnBrk="1" hangingPunct="1">
              <a:lnSpc>
                <a:spcPct val="90000"/>
              </a:lnSpc>
              <a:buFont typeface="Wingdings 2" pitchFamily="18" charset="2"/>
              <a:buAutoNum type="arabicPeriod"/>
            </a:pPr>
            <a:r>
              <a:rPr lang="ru-RU" sz="3200" dirty="0" smtClean="0"/>
              <a:t>Технологии сохранения и стимулирования здоровья.</a:t>
            </a:r>
          </a:p>
          <a:p>
            <a:pPr marL="514350" indent="-514350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3200" dirty="0" smtClean="0">
                <a:solidFill>
                  <a:schemeClr val="accent1"/>
                </a:solidFill>
              </a:rPr>
              <a:t>2.</a:t>
            </a:r>
            <a:r>
              <a:rPr lang="ru-RU" sz="3200" dirty="0" smtClean="0"/>
              <a:t> Технологии обучения здоровому образу жизни.</a:t>
            </a:r>
          </a:p>
          <a:p>
            <a:pPr marL="514350" indent="-514350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3200" dirty="0" smtClean="0">
                <a:solidFill>
                  <a:schemeClr val="accent1"/>
                </a:solidFill>
              </a:rPr>
              <a:t>3.</a:t>
            </a:r>
            <a:r>
              <a:rPr lang="ru-RU" sz="3200" dirty="0" smtClean="0"/>
              <a:t> Коррекционные технологии.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Oval 3"/>
          <p:cNvSpPr>
            <a:spLocks noChangeArrowheads="1"/>
          </p:cNvSpPr>
          <p:nvPr/>
        </p:nvSpPr>
        <p:spPr bwMode="auto">
          <a:xfrm>
            <a:off x="2566988" y="449263"/>
            <a:ext cx="4105275" cy="14398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</a:rPr>
              <a:t>Технология сохранения и</a:t>
            </a:r>
          </a:p>
          <a:p>
            <a:pPr algn="ctr"/>
            <a:r>
              <a:rPr lang="ru-RU" b="1">
                <a:solidFill>
                  <a:srgbClr val="000000"/>
                </a:solidFill>
              </a:rPr>
              <a:t> стимулирования </a:t>
            </a:r>
          </a:p>
          <a:p>
            <a:pPr algn="ctr"/>
            <a:r>
              <a:rPr lang="ru-RU" b="1">
                <a:solidFill>
                  <a:srgbClr val="000000"/>
                </a:solidFill>
              </a:rPr>
              <a:t>здоровья</a:t>
            </a:r>
          </a:p>
        </p:txBody>
      </p:sp>
      <p:sp>
        <p:nvSpPr>
          <p:cNvPr id="16387" name="Line 4"/>
          <p:cNvSpPr>
            <a:spLocks noChangeShapeType="1"/>
          </p:cNvSpPr>
          <p:nvPr/>
        </p:nvSpPr>
        <p:spPr bwMode="auto">
          <a:xfrm flipH="1">
            <a:off x="1619250" y="1844675"/>
            <a:ext cx="1081088" cy="1368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388" name="Rectangle 5"/>
          <p:cNvSpPr>
            <a:spLocks noChangeArrowheads="1"/>
          </p:cNvSpPr>
          <p:nvPr/>
        </p:nvSpPr>
        <p:spPr bwMode="auto">
          <a:xfrm>
            <a:off x="539750" y="3429000"/>
            <a:ext cx="1800225" cy="11525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</a:rPr>
              <a:t>Пальчиковая </a:t>
            </a:r>
          </a:p>
          <a:p>
            <a:pPr algn="ctr"/>
            <a:r>
              <a:rPr lang="ru-RU" b="1">
                <a:solidFill>
                  <a:srgbClr val="000000"/>
                </a:solidFill>
              </a:rPr>
              <a:t>гимнастика</a:t>
            </a:r>
          </a:p>
        </p:txBody>
      </p:sp>
      <p:sp>
        <p:nvSpPr>
          <p:cNvPr id="16389" name="Rectangle 6"/>
          <p:cNvSpPr>
            <a:spLocks noChangeArrowheads="1"/>
          </p:cNvSpPr>
          <p:nvPr/>
        </p:nvSpPr>
        <p:spPr bwMode="auto">
          <a:xfrm flipV="1">
            <a:off x="2627313" y="3429000"/>
            <a:ext cx="1728787" cy="11525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pPr algn="ctr"/>
            <a:r>
              <a:rPr lang="ru-RU" b="1">
                <a:solidFill>
                  <a:srgbClr val="000000"/>
                </a:solidFill>
              </a:rPr>
              <a:t>Гимнастика</a:t>
            </a:r>
          </a:p>
          <a:p>
            <a:pPr algn="ctr"/>
            <a:r>
              <a:rPr lang="ru-RU" b="1">
                <a:solidFill>
                  <a:srgbClr val="000000"/>
                </a:solidFill>
              </a:rPr>
              <a:t> для глаз</a:t>
            </a:r>
          </a:p>
        </p:txBody>
      </p:sp>
      <p:sp>
        <p:nvSpPr>
          <p:cNvPr id="16390" name="Rectangle 7"/>
          <p:cNvSpPr>
            <a:spLocks noChangeArrowheads="1"/>
          </p:cNvSpPr>
          <p:nvPr/>
        </p:nvSpPr>
        <p:spPr bwMode="auto">
          <a:xfrm>
            <a:off x="6877050" y="3429000"/>
            <a:ext cx="1706563" cy="1079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</a:rPr>
              <a:t>Бодрящая </a:t>
            </a:r>
          </a:p>
          <a:p>
            <a:pPr algn="ctr"/>
            <a:r>
              <a:rPr lang="ru-RU" b="1">
                <a:solidFill>
                  <a:srgbClr val="000000"/>
                </a:solidFill>
              </a:rPr>
              <a:t>гимнастика</a:t>
            </a:r>
          </a:p>
        </p:txBody>
      </p:sp>
      <p:sp>
        <p:nvSpPr>
          <p:cNvPr id="16391" name="Rectangle 8"/>
          <p:cNvSpPr>
            <a:spLocks noChangeArrowheads="1"/>
          </p:cNvSpPr>
          <p:nvPr/>
        </p:nvSpPr>
        <p:spPr bwMode="auto">
          <a:xfrm>
            <a:off x="4859338" y="3429000"/>
            <a:ext cx="1728787" cy="1079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</a:rPr>
              <a:t>Дыхательная</a:t>
            </a:r>
          </a:p>
          <a:p>
            <a:pPr algn="ctr"/>
            <a:r>
              <a:rPr lang="ru-RU" b="1">
                <a:solidFill>
                  <a:srgbClr val="000000"/>
                </a:solidFill>
              </a:rPr>
              <a:t>гимнастика</a:t>
            </a:r>
          </a:p>
        </p:txBody>
      </p:sp>
      <p:sp>
        <p:nvSpPr>
          <p:cNvPr id="16392" name="Line 9"/>
          <p:cNvSpPr>
            <a:spLocks noChangeShapeType="1"/>
          </p:cNvSpPr>
          <p:nvPr/>
        </p:nvSpPr>
        <p:spPr bwMode="auto">
          <a:xfrm>
            <a:off x="6443663" y="1773238"/>
            <a:ext cx="1152525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393" name="Line 10"/>
          <p:cNvSpPr>
            <a:spLocks noChangeShapeType="1"/>
          </p:cNvSpPr>
          <p:nvPr/>
        </p:nvSpPr>
        <p:spPr bwMode="auto">
          <a:xfrm flipH="1">
            <a:off x="3635375" y="1989138"/>
            <a:ext cx="4318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394" name="Line 11"/>
          <p:cNvSpPr>
            <a:spLocks noChangeShapeType="1"/>
          </p:cNvSpPr>
          <p:nvPr/>
        </p:nvSpPr>
        <p:spPr bwMode="auto">
          <a:xfrm>
            <a:off x="5292725" y="1989138"/>
            <a:ext cx="215900" cy="1223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395" name="Line 12"/>
          <p:cNvSpPr>
            <a:spLocks noChangeShapeType="1"/>
          </p:cNvSpPr>
          <p:nvPr/>
        </p:nvSpPr>
        <p:spPr bwMode="auto">
          <a:xfrm>
            <a:off x="4643438" y="2133600"/>
            <a:ext cx="0" cy="3311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396" name="Rectangle 13"/>
          <p:cNvSpPr>
            <a:spLocks noChangeArrowheads="1"/>
          </p:cNvSpPr>
          <p:nvPr/>
        </p:nvSpPr>
        <p:spPr bwMode="auto">
          <a:xfrm>
            <a:off x="3635375" y="5300663"/>
            <a:ext cx="1943100" cy="7921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</a:rPr>
              <a:t> Релаксация </a:t>
            </a:r>
          </a:p>
        </p:txBody>
      </p:sp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827088" y="5084763"/>
            <a:ext cx="2303462" cy="7921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</a:rPr>
              <a:t> Подвижные,</a:t>
            </a:r>
          </a:p>
          <a:p>
            <a:pPr algn="ctr"/>
            <a:r>
              <a:rPr lang="ru-RU" b="1">
                <a:solidFill>
                  <a:srgbClr val="000000"/>
                </a:solidFill>
              </a:rPr>
              <a:t> спортивные игры</a:t>
            </a:r>
          </a:p>
        </p:txBody>
      </p:sp>
      <p:sp>
        <p:nvSpPr>
          <p:cNvPr id="16398" name="Rectangle 13"/>
          <p:cNvSpPr>
            <a:spLocks noChangeArrowheads="1"/>
          </p:cNvSpPr>
          <p:nvPr/>
        </p:nvSpPr>
        <p:spPr bwMode="auto">
          <a:xfrm>
            <a:off x="6300788" y="5084763"/>
            <a:ext cx="1943100" cy="7921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</a:rPr>
              <a:t>Динамические </a:t>
            </a:r>
          </a:p>
          <a:p>
            <a:pPr algn="ctr"/>
            <a:r>
              <a:rPr lang="ru-RU" b="1">
                <a:solidFill>
                  <a:srgbClr val="000000"/>
                </a:solidFill>
              </a:rPr>
              <a:t>паузы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503238" y="4221163"/>
            <a:ext cx="8183562" cy="1295400"/>
          </a:xfrm>
        </p:spPr>
        <p:txBody>
          <a:bodyPr>
            <a:normAutofit/>
          </a:bodyPr>
          <a:lstStyle/>
          <a:p>
            <a:pPr algn="ctr"/>
            <a:r>
              <a:rPr lang="ru-RU" smtClean="0"/>
              <a:t>Потянулись, повернулись.</a:t>
            </a:r>
            <a:br>
              <a:rPr lang="ru-RU" smtClean="0"/>
            </a:br>
            <a:r>
              <a:rPr lang="ru-RU" smtClean="0"/>
              <a:t>Посмотрите, мы проснулись.</a:t>
            </a:r>
          </a:p>
        </p:txBody>
      </p:sp>
      <p:pic>
        <p:nvPicPr>
          <p:cNvPr id="17411" name="Picture 2" descr="G:\конкурс вос\DSC039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9610" t="21074" r="29779"/>
          <a:stretch>
            <a:fillRect/>
          </a:stretch>
        </p:blipFill>
        <p:spPr>
          <a:xfrm>
            <a:off x="2195513" y="808038"/>
            <a:ext cx="4248150" cy="34131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mtClean="0"/>
              <a:t>Вот как щёки надуваем, словно шарики летаем</a:t>
            </a:r>
          </a:p>
        </p:txBody>
      </p:sp>
      <p:pic>
        <p:nvPicPr>
          <p:cNvPr id="18435" name="Picture 3" descr="C:\Documents and Settings\Admin\Рабочий стол\Новая папка\DSC0576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95736" y="692696"/>
            <a:ext cx="5256213" cy="388778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3"/>
          <p:cNvSpPr>
            <a:spLocks noGrp="1"/>
          </p:cNvSpPr>
          <p:nvPr>
            <p:ph type="title"/>
          </p:nvPr>
        </p:nvSpPr>
        <p:spPr>
          <a:xfrm>
            <a:off x="611188" y="5013325"/>
            <a:ext cx="8064500" cy="12239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smtClean="0"/>
              <a:t>По разным дорожкам смело шагаем.</a:t>
            </a:r>
            <a:r>
              <a:rPr lang="ru-RU" sz="3200" smtClean="0">
                <a:latin typeface="Arial" charset="0"/>
              </a:rPr>
              <a:t/>
            </a:r>
            <a:br>
              <a:rPr lang="ru-RU" sz="3200" smtClean="0">
                <a:latin typeface="Arial" charset="0"/>
              </a:rPr>
            </a:br>
            <a:r>
              <a:rPr lang="ru-RU" sz="3200" smtClean="0"/>
              <a:t> Мы про здоровье не забываем!</a:t>
            </a:r>
          </a:p>
        </p:txBody>
      </p:sp>
      <p:pic>
        <p:nvPicPr>
          <p:cNvPr id="19459" name="Picture 2" descr="G:\конкурс вос\DSC0391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 rot="20873327">
            <a:off x="819894" y="702336"/>
            <a:ext cx="3082925" cy="2312988"/>
          </a:xfrm>
          <a:noFill/>
        </p:spPr>
      </p:pic>
      <p:pic>
        <p:nvPicPr>
          <p:cNvPr id="19460" name="Picture 3" descr="G:\конкурс вос\DSC0391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 rot="1178496">
            <a:off x="5652166" y="619128"/>
            <a:ext cx="2946400" cy="2224087"/>
          </a:xfrm>
          <a:noFill/>
        </p:spPr>
      </p:pic>
      <p:pic>
        <p:nvPicPr>
          <p:cNvPr id="19461" name="Picture 4" descr="G:\конкурс вос\DSC03920.JPG"/>
          <p:cNvPicPr>
            <a:picLocks noChangeAspect="1" noChangeArrowheads="1"/>
          </p:cNvPicPr>
          <p:nvPr/>
        </p:nvPicPr>
        <p:blipFill>
          <a:blip r:embed="rId4" cstate="print"/>
          <a:srcRect r="23935"/>
          <a:stretch>
            <a:fillRect/>
          </a:stretch>
        </p:blipFill>
        <p:spPr bwMode="auto">
          <a:xfrm>
            <a:off x="3419475" y="2205038"/>
            <a:ext cx="2592388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177</TotalTime>
  <Words>242</Words>
  <Application>Microsoft Office PowerPoint</Application>
  <PresentationFormat>Экран (4:3)</PresentationFormat>
  <Paragraphs>70</Paragraphs>
  <Slides>20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Аспект</vt:lpstr>
      <vt:lpstr>Диаграмма</vt:lpstr>
      <vt:lpstr>Здоровьесберегающие технологии в работе с детьми  дошкольного возраста</vt:lpstr>
      <vt:lpstr>  </vt:lpstr>
      <vt:lpstr>Здоровьесберегающие технологии - это</vt:lpstr>
      <vt:lpstr>цель здоровьесберегающих технологий</vt:lpstr>
      <vt:lpstr>Виды здоровьесберегающих технологий в МКДОУ «Сухобузимский д/с №4»</vt:lpstr>
      <vt:lpstr>Слайд 6</vt:lpstr>
      <vt:lpstr>Потянулись, повернулись. Посмотрите, мы проснулись.</vt:lpstr>
      <vt:lpstr>Вот как щёки надуваем, словно шарики летаем</vt:lpstr>
      <vt:lpstr>По разным дорожкам смело шагаем.  Мы про здоровье не забываем!</vt:lpstr>
      <vt:lpstr>Мы устали.  Отдохнём.  И опять играть начнём.</vt:lpstr>
      <vt:lpstr>Слайд 11</vt:lpstr>
      <vt:lpstr>Физкультурой занимайся,  если хочешь быть здоров!</vt:lpstr>
      <vt:lpstr>Мы массажной рукавицы ну, ни сколько не боимся! Мы потёрлись – раз и раз, и болезни не для нас! </vt:lpstr>
      <vt:lpstr>Чтоб микробам не бывать-  надо ротик полоскать. посмотрите, как же ловко получается у нас. </vt:lpstr>
      <vt:lpstr>Нам морозы не беда, не страшны нам холода. На лошадках смело скачем. Не болеем никогда!</vt:lpstr>
      <vt:lpstr>Нам весело вместе играть и резвиться. Умеем работать и веселиться</vt:lpstr>
      <vt:lpstr>   Коррекционная технология</vt:lpstr>
      <vt:lpstr>Взаимодействие с семьёй</vt:lpstr>
      <vt:lpstr>Показатели посещаемости детей  </vt:lpstr>
      <vt:lpstr>Спасибо за внимание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Здоровьесберегающие технологии в работе с детьми  дошкольного возраста</dc:title>
  <dc:creator>Дарья</dc:creator>
  <cp:lastModifiedBy>Дарья</cp:lastModifiedBy>
  <cp:revision>22</cp:revision>
  <dcterms:created xsi:type="dcterms:W3CDTF">2013-06-04T05:04:52Z</dcterms:created>
  <dcterms:modified xsi:type="dcterms:W3CDTF">2012-06-04T05:34:05Z</dcterms:modified>
</cp:coreProperties>
</file>