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125F-DDE7-4726-94D8-6A550877FA1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7DACA-0A44-40A7-84D0-1B0906D302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Ivanovna\Desktop\DSCF24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428859" y="785795"/>
            <a:ext cx="4089825" cy="54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2018-01-27T08:42:15Z</dcterms:created>
  <dcterms:modified xsi:type="dcterms:W3CDTF">2018-01-27T08:42:50Z</dcterms:modified>
</cp:coreProperties>
</file>