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73" r:id="rId8"/>
    <p:sldId id="261" r:id="rId9"/>
    <p:sldId id="269" r:id="rId10"/>
    <p:sldId id="275" r:id="rId11"/>
    <p:sldId id="276" r:id="rId12"/>
    <p:sldId id="277" r:id="rId13"/>
    <p:sldId id="268" r:id="rId14"/>
    <p:sldId id="263" r:id="rId15"/>
    <p:sldId id="270" r:id="rId16"/>
    <p:sldId id="264" r:id="rId17"/>
    <p:sldId id="271" r:id="rId18"/>
    <p:sldId id="272" r:id="rId19"/>
    <p:sldId id="274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0"/>
            <a:ext cx="7772400" cy="167164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на тему «Домашние животные»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00702"/>
            <a:ext cx="6400800" cy="1357298"/>
          </a:xfrm>
        </p:spPr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Для малышей 2-3 года.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Кролик</a:t>
            </a:r>
            <a:endParaRPr lang="ru-RU" dirty="0"/>
          </a:p>
        </p:txBody>
      </p:sp>
      <p:pic>
        <p:nvPicPr>
          <p:cNvPr id="2052" name="Picture 4" descr="Картинки по запросу картинки кролика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4762500" cy="4124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Кролик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Не в воде живёт -  на суше,</a:t>
            </a:r>
          </a:p>
          <a:p>
            <a:r>
              <a:rPr lang="ru-RU" sz="2400" dirty="0" smtClean="0"/>
              <a:t>Куцый хвост, большие уши.</a:t>
            </a:r>
          </a:p>
          <a:p>
            <a:r>
              <a:rPr lang="ru-RU" sz="2400" dirty="0" smtClean="0"/>
              <a:t>Ест капусту и морковку,</a:t>
            </a:r>
          </a:p>
          <a:p>
            <a:r>
              <a:rPr lang="ru-RU" sz="2400" dirty="0" smtClean="0"/>
              <a:t>Под горою вырыл норку.</a:t>
            </a:r>
          </a:p>
          <a:p>
            <a:r>
              <a:rPr lang="ru-RU" sz="2400" dirty="0" smtClean="0"/>
              <a:t>                (кролик).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Котенок</a:t>
            </a:r>
            <a:endParaRPr lang="ru-RU" dirty="0"/>
          </a:p>
        </p:txBody>
      </p:sp>
      <p:pic>
        <p:nvPicPr>
          <p:cNvPr id="34818" name="Picture 2" descr="Картинки по запросу картинки котё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2"/>
            <a:ext cx="6588000" cy="3709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Котенок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720840"/>
            <a:ext cx="4572000" cy="406265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Он пушистый, он игривый,</a:t>
            </a:r>
          </a:p>
          <a:p>
            <a:r>
              <a:rPr lang="ru-RU" sz="2400" dirty="0" smtClean="0"/>
              <a:t>Очень-очень шаловливый,</a:t>
            </a:r>
          </a:p>
          <a:p>
            <a:r>
              <a:rPr lang="ru-RU" sz="2400" dirty="0" smtClean="0"/>
              <a:t>Часто любит хвост ловить,</a:t>
            </a:r>
          </a:p>
          <a:p>
            <a:r>
              <a:rPr lang="ru-RU" sz="2400" dirty="0" smtClean="0"/>
              <a:t>Молоко парное пить.</a:t>
            </a:r>
          </a:p>
          <a:p>
            <a:r>
              <a:rPr lang="ru-RU" sz="2400" dirty="0" smtClean="0"/>
              <a:t>Испугаешь – он шипит,</a:t>
            </a:r>
          </a:p>
          <a:p>
            <a:r>
              <a:rPr lang="ru-RU" sz="2400" dirty="0" smtClean="0"/>
              <a:t>Спинку выгибает,</a:t>
            </a:r>
          </a:p>
          <a:p>
            <a:r>
              <a:rPr lang="ru-RU" sz="2400" dirty="0" smtClean="0"/>
              <a:t>Приласкаешь – он мурчит,</a:t>
            </a:r>
          </a:p>
          <a:p>
            <a:r>
              <a:rPr lang="ru-RU" sz="2400" dirty="0" smtClean="0"/>
              <a:t>Весело играет.</a:t>
            </a:r>
          </a:p>
          <a:p>
            <a:r>
              <a:rPr lang="ru-RU" sz="2400" dirty="0" smtClean="0"/>
              <a:t>               (Котенок)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8214" y="274638"/>
            <a:ext cx="328586" cy="5797568"/>
          </a:xfrm>
        </p:spPr>
        <p:txBody>
          <a:bodyPr>
            <a:normAutofit/>
          </a:bodyPr>
          <a:lstStyle/>
          <a:p>
            <a:r>
              <a:rPr lang="ru-RU" dirty="0" smtClean="0"/>
              <a:t>Хомяк</a:t>
            </a:r>
            <a:endParaRPr lang="ru-RU" dirty="0"/>
          </a:p>
        </p:txBody>
      </p:sp>
      <p:pic>
        <p:nvPicPr>
          <p:cNvPr id="3" name="Рисунок 2" descr="Morskuyu-svinku-ili-homyachka-kupit-rebenku-2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7072362" cy="563431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Хомячок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5934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Рыжий маленький зверёк,</a:t>
            </a:r>
          </a:p>
          <a:p>
            <a:r>
              <a:rPr lang="ru-RU" sz="2400" dirty="0" smtClean="0"/>
              <a:t>Сделал сумки он из щёк –</a:t>
            </a:r>
          </a:p>
          <a:p>
            <a:r>
              <a:rPr lang="ru-RU" sz="2400" dirty="0" smtClean="0"/>
              <a:t>Набивает их зерном,</a:t>
            </a:r>
          </a:p>
          <a:p>
            <a:r>
              <a:rPr lang="ru-RU" sz="2400" dirty="0" smtClean="0"/>
              <a:t>Про запас таскает в дом.</a:t>
            </a:r>
          </a:p>
          <a:p>
            <a:r>
              <a:rPr lang="ru-RU" sz="2400" dirty="0" smtClean="0"/>
              <a:t>Щёки так порой набьёт,</a:t>
            </a:r>
          </a:p>
          <a:p>
            <a:r>
              <a:rPr lang="ru-RU" sz="2400" dirty="0" smtClean="0"/>
              <a:t>Что и в норку не пройдёт.</a:t>
            </a:r>
          </a:p>
          <a:p>
            <a:r>
              <a:rPr lang="ru-RU" sz="2400" dirty="0" smtClean="0"/>
              <a:t>Не пролезть ему никак –</a:t>
            </a:r>
          </a:p>
          <a:p>
            <a:r>
              <a:rPr lang="ru-RU" sz="2400" dirty="0" smtClean="0"/>
              <a:t>Ох, запасливый ... (хомяк)!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Корова</a:t>
            </a:r>
            <a:endParaRPr lang="ru-RU" dirty="0"/>
          </a:p>
        </p:txBody>
      </p:sp>
      <p:pic>
        <p:nvPicPr>
          <p:cNvPr id="3" name="Рисунок 2" descr="Korova-molochnay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285860"/>
            <a:ext cx="7599435" cy="507684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Целый день жует траву.</a:t>
            </a:r>
          </a:p>
          <a:p>
            <a:r>
              <a:rPr lang="ru-RU" sz="2400" dirty="0" smtClean="0"/>
              <a:t>Ночью мирно спит в хлеву.</a:t>
            </a:r>
          </a:p>
          <a:p>
            <a:r>
              <a:rPr lang="ru-RU" sz="2400" dirty="0" smtClean="0"/>
              <a:t>Дарит людям молоко</a:t>
            </a:r>
          </a:p>
          <a:p>
            <a:r>
              <a:rPr lang="ru-RU" sz="2400" dirty="0" smtClean="0"/>
              <a:t>Белое как облако.</a:t>
            </a:r>
          </a:p>
          <a:p>
            <a:r>
              <a:rPr lang="ru-RU" sz="2400" dirty="0" smtClean="0"/>
              <a:t>«</a:t>
            </a:r>
            <a:r>
              <a:rPr lang="ru-RU" sz="2400" dirty="0" err="1" smtClean="0"/>
              <a:t>Му</a:t>
            </a:r>
            <a:r>
              <a:rPr lang="ru-RU" sz="2400" dirty="0" smtClean="0"/>
              <a:t>!» - да – «</a:t>
            </a:r>
            <a:r>
              <a:rPr lang="ru-RU" sz="2400" dirty="0" err="1" smtClean="0"/>
              <a:t>Му</a:t>
            </a:r>
            <a:r>
              <a:rPr lang="ru-RU" sz="2400" dirty="0" smtClean="0"/>
              <a:t>!» - одно лишь слово</a:t>
            </a:r>
          </a:p>
          <a:p>
            <a:r>
              <a:rPr lang="ru-RU" sz="2400" dirty="0" smtClean="0"/>
              <a:t>Говорит всегда … (корова).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Овца</a:t>
            </a:r>
            <a:endParaRPr lang="ru-RU" dirty="0"/>
          </a:p>
        </p:txBody>
      </p:sp>
      <p:pic>
        <p:nvPicPr>
          <p:cNvPr id="5124" name="Picture 4" descr="Картинки по запросу картинки овцы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79" y="2214527"/>
            <a:ext cx="5976000" cy="396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Овца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С людьми животное живёт.</a:t>
            </a:r>
          </a:p>
          <a:p>
            <a:r>
              <a:rPr lang="ru-RU" sz="2400" dirty="0" smtClean="0"/>
              <a:t>Его стригут два раза в год.</a:t>
            </a:r>
          </a:p>
          <a:p>
            <a:r>
              <a:rPr lang="ru-RU" sz="2400" dirty="0" smtClean="0"/>
              <a:t>Даёт нам шерсть, чтоб мы оделись,</a:t>
            </a:r>
          </a:p>
          <a:p>
            <a:r>
              <a:rPr lang="ru-RU" sz="2400" dirty="0" smtClean="0"/>
              <a:t>В одежде шерстяной согрелись.</a:t>
            </a:r>
          </a:p>
          <a:p>
            <a:r>
              <a:rPr lang="ru-RU" sz="2400" dirty="0" smtClean="0"/>
              <a:t>В отаре на лугу пасётся.</a:t>
            </a:r>
          </a:p>
          <a:p>
            <a:r>
              <a:rPr lang="ru-RU" sz="2400" dirty="0" smtClean="0"/>
              <a:t>Как то животное зовётся?</a:t>
            </a:r>
          </a:p>
          <a:p>
            <a:r>
              <a:rPr lang="ru-RU" sz="2400" dirty="0" smtClean="0"/>
              <a:t>                       (Овца)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Собака</a:t>
            </a:r>
            <a:endParaRPr lang="ru-RU" dirty="0"/>
          </a:p>
        </p:txBody>
      </p:sp>
      <p:pic>
        <p:nvPicPr>
          <p:cNvPr id="3" name="Рисунок 2" descr="6-Собака породы бигль во всей своей крас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66" y="1142984"/>
            <a:ext cx="8287346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8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Собака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•Заворчал живой замок,</a:t>
            </a:r>
            <a:br>
              <a:rPr lang="ru-RU" sz="2400" dirty="0" smtClean="0"/>
            </a:br>
            <a:r>
              <a:rPr lang="ru-RU" sz="2400" dirty="0" smtClean="0"/>
              <a:t>Лёг у двери поперёк.</a:t>
            </a:r>
            <a:br>
              <a:rPr lang="ru-RU" sz="2400" dirty="0" smtClean="0"/>
            </a:br>
            <a:r>
              <a:rPr lang="ru-RU" sz="2400" dirty="0" smtClean="0"/>
              <a:t>Две медали на груди.</a:t>
            </a:r>
            <a:br>
              <a:rPr lang="ru-RU" sz="2400" dirty="0" smtClean="0"/>
            </a:br>
            <a:r>
              <a:rPr lang="ru-RU" sz="2400" dirty="0" smtClean="0"/>
              <a:t>Лучше в дом не заходи!</a:t>
            </a:r>
            <a:br>
              <a:rPr lang="ru-RU" sz="2400" dirty="0" smtClean="0"/>
            </a:br>
            <a:r>
              <a:rPr lang="ru-RU" sz="2400" dirty="0" smtClean="0"/>
              <a:t>(Собака).</a:t>
            </a:r>
          </a:p>
          <a:p>
            <a:r>
              <a:rPr lang="ru-RU" sz="2400" dirty="0" smtClean="0"/>
              <a:t>•Кто гуляет по двору,</a:t>
            </a:r>
            <a:br>
              <a:rPr lang="ru-RU" sz="2400" dirty="0" smtClean="0"/>
            </a:br>
            <a:r>
              <a:rPr lang="ru-RU" sz="2400" dirty="0" smtClean="0"/>
              <a:t>Забираясь в конуру.</a:t>
            </a:r>
            <a:br>
              <a:rPr lang="ru-RU" sz="2400" dirty="0" smtClean="0"/>
            </a:br>
            <a:r>
              <a:rPr lang="ru-RU" sz="2400" dirty="0" smtClean="0"/>
              <a:t>Большая Забияка</a:t>
            </a:r>
            <a:br>
              <a:rPr lang="ru-RU" sz="2400" dirty="0" smtClean="0"/>
            </a:br>
            <a:r>
              <a:rPr lang="ru-RU" sz="2400" dirty="0" smtClean="0"/>
              <a:t>Грозная </a:t>
            </a:r>
            <a:br>
              <a:rPr lang="ru-RU" sz="2400" dirty="0" smtClean="0"/>
            </a:br>
            <a:r>
              <a:rPr lang="ru-RU" sz="2400" dirty="0" smtClean="0"/>
              <a:t>(Собака.)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Поросенок</a:t>
            </a:r>
            <a:endParaRPr lang="ru-RU" dirty="0"/>
          </a:p>
        </p:txBody>
      </p:sp>
      <p:pic>
        <p:nvPicPr>
          <p:cNvPr id="3" name="Рисунок 2" descr="17-СВинья Эстер в снегу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85159"/>
            <a:ext cx="7905752" cy="515850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Поросенок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2084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Хвостик маленький крючком,</a:t>
            </a:r>
          </a:p>
          <a:p>
            <a:r>
              <a:rPr lang="ru-RU" sz="2400" dirty="0" smtClean="0"/>
              <a:t>Пятачок всегда при нем,</a:t>
            </a:r>
          </a:p>
          <a:p>
            <a:r>
              <a:rPr lang="ru-RU" sz="2400" dirty="0" smtClean="0"/>
              <a:t>Пухленькие щечки.</a:t>
            </a:r>
          </a:p>
          <a:p>
            <a:r>
              <a:rPr lang="ru-RU" sz="2400" dirty="0" smtClean="0"/>
              <a:t>Нюхает цветочки.</a:t>
            </a:r>
          </a:p>
          <a:p>
            <a:r>
              <a:rPr lang="ru-RU" sz="2400" dirty="0" smtClean="0"/>
              <a:t>Любит бегать и резвиться,</a:t>
            </a:r>
          </a:p>
          <a:p>
            <a:r>
              <a:rPr lang="ru-RU" sz="2400" dirty="0" smtClean="0"/>
              <a:t>Может в лужу завалиться.</a:t>
            </a:r>
          </a:p>
          <a:p>
            <a:r>
              <a:rPr lang="ru-RU" sz="2400" dirty="0" smtClean="0"/>
              <a:t>Замечательный ребенок</a:t>
            </a:r>
          </a:p>
          <a:p>
            <a:r>
              <a:rPr lang="ru-RU" sz="2400" dirty="0" smtClean="0"/>
              <a:t>Этот шустрый  (поросенок)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Коза с козлёнком</a:t>
            </a:r>
            <a:endParaRPr lang="ru-RU" dirty="0"/>
          </a:p>
        </p:txBody>
      </p:sp>
      <p:pic>
        <p:nvPicPr>
          <p:cNvPr id="3" name="Рисунок 2" descr="151492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178703"/>
            <a:ext cx="7572396" cy="567929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dirty="0" smtClean="0"/>
              <a:t>Коза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78592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Рожка два, копыта, вымя,</a:t>
            </a:r>
          </a:p>
          <a:p>
            <a:r>
              <a:rPr lang="ru-RU" sz="2400" dirty="0" smtClean="0"/>
              <a:t>всем её известно имя.</a:t>
            </a:r>
          </a:p>
          <a:p>
            <a:r>
              <a:rPr lang="ru-RU" sz="2400" dirty="0" smtClean="0"/>
              <a:t>Молока даёт две кружки, </a:t>
            </a:r>
          </a:p>
          <a:p>
            <a:r>
              <a:rPr lang="ru-RU" sz="2400" dirty="0" smtClean="0"/>
              <a:t>живность держат лишь старушки.</a:t>
            </a:r>
          </a:p>
          <a:p>
            <a:r>
              <a:rPr lang="ru-RU" sz="2400" dirty="0" smtClean="0"/>
              <a:t>От парного молока</a:t>
            </a:r>
          </a:p>
          <a:p>
            <a:r>
              <a:rPr lang="ru-RU" sz="2400" dirty="0" smtClean="0"/>
              <a:t>польза очень велика!</a:t>
            </a:r>
          </a:p>
          <a:p>
            <a:r>
              <a:rPr lang="ru-RU" sz="2400" dirty="0" smtClean="0"/>
              <a:t>В живности ни капли зла –</a:t>
            </a:r>
          </a:p>
          <a:p>
            <a:r>
              <a:rPr lang="ru-RU" sz="2400" dirty="0" smtClean="0"/>
              <a:t>всем кормилица ... (КОЗА).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Лошадь</a:t>
            </a:r>
            <a:endParaRPr lang="ru-RU" dirty="0"/>
          </a:p>
        </p:txBody>
      </p:sp>
      <p:pic>
        <p:nvPicPr>
          <p:cNvPr id="3" name="Рисунок 2" descr="belaya_loshadka_6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142984"/>
            <a:ext cx="7429512" cy="557213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Лошадка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593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Кто быстрее ветра мчится?</a:t>
            </a:r>
          </a:p>
          <a:p>
            <a:r>
              <a:rPr lang="ru-RU" sz="2400" dirty="0" smtClean="0"/>
              <a:t>Пыль из-под копыт клубится,</a:t>
            </a:r>
          </a:p>
          <a:p>
            <a:r>
              <a:rPr lang="ru-RU" sz="2400" dirty="0" smtClean="0"/>
              <a:t>Грива шелковая вьется,</a:t>
            </a:r>
          </a:p>
          <a:p>
            <a:r>
              <a:rPr lang="ru-RU" sz="2400" dirty="0" smtClean="0"/>
              <a:t>Ржанье звонкое несется:</a:t>
            </a:r>
          </a:p>
          <a:p>
            <a:r>
              <a:rPr lang="ru-RU" sz="2400" dirty="0" smtClean="0"/>
              <a:t>«Иго-го, иго-го, убегу я далеко!»</a:t>
            </a:r>
          </a:p>
          <a:p>
            <a:r>
              <a:rPr lang="ru-RU" sz="2400" dirty="0" smtClean="0"/>
              <a:t>Что, узнали вы, ребятки?</a:t>
            </a:r>
          </a:p>
          <a:p>
            <a:r>
              <a:rPr lang="ru-RU" sz="2400" dirty="0" smtClean="0"/>
              <a:t>Это резвая ... (лошадка)!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285</Words>
  <PresentationFormat>Экран (4:3)</PresentationFormat>
  <Paragraphs>88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на тему «Домашние животные»</vt:lpstr>
      <vt:lpstr>Собака</vt:lpstr>
      <vt:lpstr> Собака</vt:lpstr>
      <vt:lpstr>Поросенок</vt:lpstr>
      <vt:lpstr> Поросенок</vt:lpstr>
      <vt:lpstr>Коза с козлёнком</vt:lpstr>
      <vt:lpstr> Коза</vt:lpstr>
      <vt:lpstr>Лошадь</vt:lpstr>
      <vt:lpstr> Лошадка</vt:lpstr>
      <vt:lpstr>Кролик</vt:lpstr>
      <vt:lpstr>Кролик</vt:lpstr>
      <vt:lpstr>Котенок</vt:lpstr>
      <vt:lpstr> Котенок</vt:lpstr>
      <vt:lpstr>Хомяк</vt:lpstr>
      <vt:lpstr> Хомячок</vt:lpstr>
      <vt:lpstr>Корова</vt:lpstr>
      <vt:lpstr>Корова</vt:lpstr>
      <vt:lpstr>Овца</vt:lpstr>
      <vt:lpstr>Овца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«Домашние животные»</dc:title>
  <dc:creator>Anzhelika Odinokova</dc:creator>
  <cp:lastModifiedBy>Anzhelika Odinokova</cp:lastModifiedBy>
  <cp:revision>10</cp:revision>
  <dcterms:created xsi:type="dcterms:W3CDTF">2016-11-19T18:13:49Z</dcterms:created>
  <dcterms:modified xsi:type="dcterms:W3CDTF">2018-01-27T09:35:42Z</dcterms:modified>
</cp:coreProperties>
</file>