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67" r:id="rId4"/>
    <p:sldId id="259" r:id="rId5"/>
    <p:sldId id="264" r:id="rId6"/>
    <p:sldId id="265" r:id="rId7"/>
    <p:sldId id="260" r:id="rId8"/>
    <p:sldId id="266" r:id="rId9"/>
    <p:sldId id="269" r:id="rId10"/>
    <p:sldId id="270" r:id="rId11"/>
    <p:sldId id="271" r:id="rId12"/>
    <p:sldId id="263" r:id="rId13"/>
    <p:sldId id="277" r:id="rId14"/>
    <p:sldId id="272" r:id="rId15"/>
    <p:sldId id="273" r:id="rId16"/>
    <p:sldId id="278" r:id="rId17"/>
    <p:sldId id="275" r:id="rId18"/>
    <p:sldId id="280" r:id="rId19"/>
    <p:sldId id="281" r:id="rId20"/>
    <p:sldId id="279" r:id="rId21"/>
    <p:sldId id="276" r:id="rId22"/>
    <p:sldId id="274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58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44" autoAdjust="0"/>
    <p:restoredTop sz="94660"/>
  </p:normalViewPr>
  <p:slideViewPr>
    <p:cSldViewPr>
      <p:cViewPr varScale="1">
        <p:scale>
          <a:sx n="45" d="100"/>
          <a:sy n="45" d="100"/>
        </p:scale>
        <p:origin x="-127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B98899-1F21-4ACD-8896-77F57FF86AFD}" type="doc">
      <dgm:prSet loTypeId="urn:microsoft.com/office/officeart/2008/layout/HalfCircleOrganizationChart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32956E-3775-4696-85A0-D6841CAC756A}">
      <dgm:prSet phldrT="[Текст]" custT="1"/>
      <dgm:spPr/>
      <dgm:t>
        <a:bodyPr/>
        <a:lstStyle/>
        <a:p>
          <a:r>
            <a:rPr lang="ru-RU" sz="2000" dirty="0" smtClean="0"/>
            <a:t>Гражданские правоотношения</a:t>
          </a:r>
          <a:endParaRPr lang="ru-RU" sz="2000" dirty="0"/>
        </a:p>
      </dgm:t>
    </dgm:pt>
    <dgm:pt modelId="{FA813890-6086-4DDF-A034-771BE2BDD704}" type="parTrans" cxnId="{843FC409-15B6-4DA3-8FA2-E3804DE023E4}">
      <dgm:prSet/>
      <dgm:spPr/>
      <dgm:t>
        <a:bodyPr/>
        <a:lstStyle/>
        <a:p>
          <a:endParaRPr lang="ru-RU"/>
        </a:p>
      </dgm:t>
    </dgm:pt>
    <dgm:pt modelId="{7136E814-5557-4375-9C47-024C5538EF3D}" type="sibTrans" cxnId="{843FC409-15B6-4DA3-8FA2-E3804DE023E4}">
      <dgm:prSet/>
      <dgm:spPr/>
      <dgm:t>
        <a:bodyPr/>
        <a:lstStyle/>
        <a:p>
          <a:endParaRPr lang="ru-RU"/>
        </a:p>
      </dgm:t>
    </dgm:pt>
    <dgm:pt modelId="{52F3F3AC-08A2-4533-BBB4-ABA6832CA5AB}">
      <dgm:prSet phldrT="[Текст]" custT="1"/>
      <dgm:spPr/>
      <dgm:t>
        <a:bodyPr/>
        <a:lstStyle/>
        <a:p>
          <a:r>
            <a:rPr lang="ru-RU" sz="2000" dirty="0" smtClean="0"/>
            <a:t>Имущественные</a:t>
          </a:r>
          <a:endParaRPr lang="ru-RU" sz="2000" dirty="0"/>
        </a:p>
      </dgm:t>
    </dgm:pt>
    <dgm:pt modelId="{26791D26-8418-416A-B4AA-57E2BBE73A78}" type="parTrans" cxnId="{D69E38CB-81C5-40FE-8D57-75F904BEFF3B}">
      <dgm:prSet/>
      <dgm:spPr/>
      <dgm:t>
        <a:bodyPr/>
        <a:lstStyle/>
        <a:p>
          <a:endParaRPr lang="ru-RU"/>
        </a:p>
      </dgm:t>
    </dgm:pt>
    <dgm:pt modelId="{8617DB4C-F53A-4875-958B-BEA5D44CF653}" type="sibTrans" cxnId="{D69E38CB-81C5-40FE-8D57-75F904BEFF3B}">
      <dgm:prSet/>
      <dgm:spPr/>
      <dgm:t>
        <a:bodyPr/>
        <a:lstStyle/>
        <a:p>
          <a:endParaRPr lang="ru-RU"/>
        </a:p>
      </dgm:t>
    </dgm:pt>
    <dgm:pt modelId="{7F4212A6-B8F7-4465-81A2-E5D38A9FFC35}">
      <dgm:prSet phldrT="[Текст]" custT="1"/>
      <dgm:spPr/>
      <dgm:t>
        <a:bodyPr/>
        <a:lstStyle/>
        <a:p>
          <a:r>
            <a:rPr lang="ru-RU" sz="1800" dirty="0" smtClean="0"/>
            <a:t>Вещные</a:t>
          </a:r>
          <a:endParaRPr lang="ru-RU" sz="1800" dirty="0"/>
        </a:p>
      </dgm:t>
    </dgm:pt>
    <dgm:pt modelId="{81A3B183-0584-4067-9D36-CBC5FCA8DAD3}" type="parTrans" cxnId="{0B394D79-2102-46D1-A3C1-F078C7897146}">
      <dgm:prSet/>
      <dgm:spPr/>
      <dgm:t>
        <a:bodyPr/>
        <a:lstStyle/>
        <a:p>
          <a:endParaRPr lang="ru-RU"/>
        </a:p>
      </dgm:t>
    </dgm:pt>
    <dgm:pt modelId="{AFCCE16E-6133-4AFD-924B-608FA00C487B}" type="sibTrans" cxnId="{0B394D79-2102-46D1-A3C1-F078C7897146}">
      <dgm:prSet/>
      <dgm:spPr/>
      <dgm:t>
        <a:bodyPr/>
        <a:lstStyle/>
        <a:p>
          <a:endParaRPr lang="ru-RU"/>
        </a:p>
      </dgm:t>
    </dgm:pt>
    <dgm:pt modelId="{D59A5F9B-63B7-4679-89BB-B30A56D86461}">
      <dgm:prSet phldrT="[Текст]" custT="1"/>
      <dgm:spPr/>
      <dgm:t>
        <a:bodyPr/>
        <a:lstStyle/>
        <a:p>
          <a:r>
            <a:rPr lang="ru-RU" sz="1600" dirty="0" smtClean="0"/>
            <a:t>Обязательственные</a:t>
          </a:r>
          <a:endParaRPr lang="ru-RU" sz="1600" dirty="0"/>
        </a:p>
      </dgm:t>
    </dgm:pt>
    <dgm:pt modelId="{8A933854-E4E4-498D-BE48-927D7638A483}" type="parTrans" cxnId="{32FFE8F8-EFB6-433B-9ED0-F1B67AFA0E6F}">
      <dgm:prSet/>
      <dgm:spPr/>
      <dgm:t>
        <a:bodyPr/>
        <a:lstStyle/>
        <a:p>
          <a:endParaRPr lang="ru-RU"/>
        </a:p>
      </dgm:t>
    </dgm:pt>
    <dgm:pt modelId="{926C4090-A8B5-4C60-844A-70867A36E6F7}" type="sibTrans" cxnId="{32FFE8F8-EFB6-433B-9ED0-F1B67AFA0E6F}">
      <dgm:prSet/>
      <dgm:spPr/>
      <dgm:t>
        <a:bodyPr/>
        <a:lstStyle/>
        <a:p>
          <a:endParaRPr lang="ru-RU"/>
        </a:p>
      </dgm:t>
    </dgm:pt>
    <dgm:pt modelId="{E86FCBD2-C480-4FF2-A4BD-8A2F13217C1F}">
      <dgm:prSet phldrT="[Текст]" custT="1"/>
      <dgm:spPr/>
      <dgm:t>
        <a:bodyPr/>
        <a:lstStyle/>
        <a:p>
          <a:r>
            <a:rPr lang="ru-RU" sz="2000" dirty="0" smtClean="0"/>
            <a:t>Неимущественные</a:t>
          </a:r>
          <a:endParaRPr lang="ru-RU" sz="2000" dirty="0"/>
        </a:p>
      </dgm:t>
    </dgm:pt>
    <dgm:pt modelId="{5BAE6280-91E9-4EB0-BD94-5F317CCF658E}" type="parTrans" cxnId="{B54B006B-1BA1-4832-92D9-8BB6C557A119}">
      <dgm:prSet/>
      <dgm:spPr/>
      <dgm:t>
        <a:bodyPr/>
        <a:lstStyle/>
        <a:p>
          <a:endParaRPr lang="ru-RU"/>
        </a:p>
      </dgm:t>
    </dgm:pt>
    <dgm:pt modelId="{549AA345-CFBD-4779-ADB7-A48A65D35B6B}" type="sibTrans" cxnId="{B54B006B-1BA1-4832-92D9-8BB6C557A119}">
      <dgm:prSet/>
      <dgm:spPr/>
      <dgm:t>
        <a:bodyPr/>
        <a:lstStyle/>
        <a:p>
          <a:endParaRPr lang="ru-RU"/>
        </a:p>
      </dgm:t>
    </dgm:pt>
    <dgm:pt modelId="{5FB4EC5C-5358-4D72-AE29-0965E5FEA142}">
      <dgm:prSet phldrT="[Текст]"/>
      <dgm:spPr/>
      <dgm:t>
        <a:bodyPr/>
        <a:lstStyle/>
        <a:p>
          <a:r>
            <a:rPr lang="ru-RU" dirty="0" smtClean="0"/>
            <a:t>Несвязанные с имущественными</a:t>
          </a:r>
          <a:endParaRPr lang="ru-RU" dirty="0"/>
        </a:p>
      </dgm:t>
    </dgm:pt>
    <dgm:pt modelId="{3AA058D0-44F5-4AB5-8D3C-AB18AFD35D92}" type="parTrans" cxnId="{2DD4D04B-D6E8-4A81-A6B7-9F24A36CDC1B}">
      <dgm:prSet/>
      <dgm:spPr/>
      <dgm:t>
        <a:bodyPr/>
        <a:lstStyle/>
        <a:p>
          <a:endParaRPr lang="ru-RU"/>
        </a:p>
      </dgm:t>
    </dgm:pt>
    <dgm:pt modelId="{DB859A90-3145-453F-8A50-7FC8E65C097A}" type="sibTrans" cxnId="{2DD4D04B-D6E8-4A81-A6B7-9F24A36CDC1B}">
      <dgm:prSet/>
      <dgm:spPr/>
      <dgm:t>
        <a:bodyPr/>
        <a:lstStyle/>
        <a:p>
          <a:endParaRPr lang="ru-RU"/>
        </a:p>
      </dgm:t>
    </dgm:pt>
    <dgm:pt modelId="{E7F3681D-F3B3-4BF4-9853-F5992684305F}">
      <dgm:prSet phldrT="[Текст]"/>
      <dgm:spPr/>
      <dgm:t>
        <a:bodyPr/>
        <a:lstStyle/>
        <a:p>
          <a:r>
            <a:rPr lang="ru-RU" dirty="0" smtClean="0"/>
            <a:t>Связанные с имущественными</a:t>
          </a:r>
          <a:endParaRPr lang="ru-RU" dirty="0"/>
        </a:p>
      </dgm:t>
    </dgm:pt>
    <dgm:pt modelId="{64367733-E8C2-4625-B32A-3CEF547D5297}" type="sibTrans" cxnId="{BE442F0E-7C8C-451B-84D8-C20C510369DF}">
      <dgm:prSet/>
      <dgm:spPr/>
      <dgm:t>
        <a:bodyPr/>
        <a:lstStyle/>
        <a:p>
          <a:endParaRPr lang="ru-RU"/>
        </a:p>
      </dgm:t>
    </dgm:pt>
    <dgm:pt modelId="{FA5B0C51-BD93-45D5-B9E9-ADD1627D1C7E}" type="parTrans" cxnId="{BE442F0E-7C8C-451B-84D8-C20C510369DF}">
      <dgm:prSet/>
      <dgm:spPr/>
      <dgm:t>
        <a:bodyPr/>
        <a:lstStyle/>
        <a:p>
          <a:endParaRPr lang="ru-RU"/>
        </a:p>
      </dgm:t>
    </dgm:pt>
    <dgm:pt modelId="{B5407A09-83C4-4B6E-95C8-D14C998CEC2C}" type="pres">
      <dgm:prSet presAssocID="{50B98899-1F21-4ACD-8896-77F57FF86AFD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31DA400-A755-4B1A-951E-7FA5E8456961}" type="pres">
      <dgm:prSet presAssocID="{5F32956E-3775-4696-85A0-D6841CAC756A}" presName="hierRoot1" presStyleCnt="0">
        <dgm:presLayoutVars>
          <dgm:hierBranch val="init"/>
        </dgm:presLayoutVars>
      </dgm:prSet>
      <dgm:spPr/>
    </dgm:pt>
    <dgm:pt modelId="{85471CEC-1825-4D59-B1A8-67EF7DFC70BC}" type="pres">
      <dgm:prSet presAssocID="{5F32956E-3775-4696-85A0-D6841CAC756A}" presName="rootComposite1" presStyleCnt="0"/>
      <dgm:spPr/>
    </dgm:pt>
    <dgm:pt modelId="{98A856B7-10AE-4DF5-AEFB-69B5094CB3B2}" type="pres">
      <dgm:prSet presAssocID="{5F32956E-3775-4696-85A0-D6841CAC756A}" presName="rootText1" presStyleLbl="alignAcc1" presStyleIdx="0" presStyleCnt="0" custScaleX="171564" custScaleY="2223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04E28B-27B5-477F-815D-5A9A168531E8}" type="pres">
      <dgm:prSet presAssocID="{5F32956E-3775-4696-85A0-D6841CAC756A}" presName="topArc1" presStyleLbl="parChTrans1D1" presStyleIdx="0" presStyleCnt="14"/>
      <dgm:spPr/>
    </dgm:pt>
    <dgm:pt modelId="{9DC2345C-C2F0-4586-9C44-75597B3C851D}" type="pres">
      <dgm:prSet presAssocID="{5F32956E-3775-4696-85A0-D6841CAC756A}" presName="bottomArc1" presStyleLbl="parChTrans1D1" presStyleIdx="1" presStyleCnt="14"/>
      <dgm:spPr/>
    </dgm:pt>
    <dgm:pt modelId="{CD4B4EA2-3044-4351-A74D-0D747BF791A6}" type="pres">
      <dgm:prSet presAssocID="{5F32956E-3775-4696-85A0-D6841CAC756A}" presName="topConnNode1" presStyleLbl="node1" presStyleIdx="0" presStyleCnt="0"/>
      <dgm:spPr/>
      <dgm:t>
        <a:bodyPr/>
        <a:lstStyle/>
        <a:p>
          <a:endParaRPr lang="ru-RU"/>
        </a:p>
      </dgm:t>
    </dgm:pt>
    <dgm:pt modelId="{8253297C-4738-437C-A036-833B8079F1FB}" type="pres">
      <dgm:prSet presAssocID="{5F32956E-3775-4696-85A0-D6841CAC756A}" presName="hierChild2" presStyleCnt="0"/>
      <dgm:spPr/>
    </dgm:pt>
    <dgm:pt modelId="{95B999F7-A458-4830-9207-D2D5A2DF984B}" type="pres">
      <dgm:prSet presAssocID="{26791D26-8418-416A-B4AA-57E2BBE73A78}" presName="Name28" presStyleLbl="parChTrans1D2" presStyleIdx="0" presStyleCnt="2"/>
      <dgm:spPr/>
      <dgm:t>
        <a:bodyPr/>
        <a:lstStyle/>
        <a:p>
          <a:endParaRPr lang="ru-RU"/>
        </a:p>
      </dgm:t>
    </dgm:pt>
    <dgm:pt modelId="{4305458D-4E03-4E24-88EC-883F91B0262A}" type="pres">
      <dgm:prSet presAssocID="{52F3F3AC-08A2-4533-BBB4-ABA6832CA5AB}" presName="hierRoot2" presStyleCnt="0">
        <dgm:presLayoutVars>
          <dgm:hierBranch val="init"/>
        </dgm:presLayoutVars>
      </dgm:prSet>
      <dgm:spPr/>
    </dgm:pt>
    <dgm:pt modelId="{B7CE12C6-4B58-4A43-BF30-67F99B38A306}" type="pres">
      <dgm:prSet presAssocID="{52F3F3AC-08A2-4533-BBB4-ABA6832CA5AB}" presName="rootComposite2" presStyleCnt="0"/>
      <dgm:spPr/>
    </dgm:pt>
    <dgm:pt modelId="{31739FE1-5B83-4150-AA62-2356CD7D84CB}" type="pres">
      <dgm:prSet presAssocID="{52F3F3AC-08A2-4533-BBB4-ABA6832CA5AB}" presName="rootText2" presStyleLbl="alignAcc1" presStyleIdx="0" presStyleCnt="0" custScaleX="140480" custLinFactNeighborX="-89542" custLinFactNeighborY="-320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2E91D5-6C16-4E9A-8402-C7E53FE1EFC8}" type="pres">
      <dgm:prSet presAssocID="{52F3F3AC-08A2-4533-BBB4-ABA6832CA5AB}" presName="topArc2" presStyleLbl="parChTrans1D1" presStyleIdx="2" presStyleCnt="14"/>
      <dgm:spPr/>
    </dgm:pt>
    <dgm:pt modelId="{C2ABB54D-EC03-4F3C-8CE5-EAB9732037C3}" type="pres">
      <dgm:prSet presAssocID="{52F3F3AC-08A2-4533-BBB4-ABA6832CA5AB}" presName="bottomArc2" presStyleLbl="parChTrans1D1" presStyleIdx="3" presStyleCnt="14"/>
      <dgm:spPr/>
    </dgm:pt>
    <dgm:pt modelId="{50B3BA9C-88FA-47A9-A891-C70DC2BF8282}" type="pres">
      <dgm:prSet presAssocID="{52F3F3AC-08A2-4533-BBB4-ABA6832CA5AB}" presName="topConnNode2" presStyleLbl="node2" presStyleIdx="0" presStyleCnt="0"/>
      <dgm:spPr/>
      <dgm:t>
        <a:bodyPr/>
        <a:lstStyle/>
        <a:p>
          <a:endParaRPr lang="ru-RU"/>
        </a:p>
      </dgm:t>
    </dgm:pt>
    <dgm:pt modelId="{C24026B9-4398-4633-ACE5-91170733523A}" type="pres">
      <dgm:prSet presAssocID="{52F3F3AC-08A2-4533-BBB4-ABA6832CA5AB}" presName="hierChild4" presStyleCnt="0"/>
      <dgm:spPr/>
    </dgm:pt>
    <dgm:pt modelId="{18CBE772-64AF-494D-AAB4-7A169748274C}" type="pres">
      <dgm:prSet presAssocID="{81A3B183-0584-4067-9D36-CBC5FCA8DAD3}" presName="Name28" presStyleLbl="parChTrans1D3" presStyleIdx="0" presStyleCnt="3"/>
      <dgm:spPr/>
      <dgm:t>
        <a:bodyPr/>
        <a:lstStyle/>
        <a:p>
          <a:endParaRPr lang="ru-RU"/>
        </a:p>
      </dgm:t>
    </dgm:pt>
    <dgm:pt modelId="{AAFCAC08-3624-4EE7-8A74-BF72174735D4}" type="pres">
      <dgm:prSet presAssocID="{7F4212A6-B8F7-4465-81A2-E5D38A9FFC35}" presName="hierRoot2" presStyleCnt="0">
        <dgm:presLayoutVars>
          <dgm:hierBranch val="init"/>
        </dgm:presLayoutVars>
      </dgm:prSet>
      <dgm:spPr/>
    </dgm:pt>
    <dgm:pt modelId="{BC8CED98-5B98-4729-A3C9-89A8098E8EC4}" type="pres">
      <dgm:prSet presAssocID="{7F4212A6-B8F7-4465-81A2-E5D38A9FFC35}" presName="rootComposite2" presStyleCnt="0"/>
      <dgm:spPr/>
    </dgm:pt>
    <dgm:pt modelId="{0B631005-2B8C-41C0-BC54-E434A5F13597}" type="pres">
      <dgm:prSet presAssocID="{7F4212A6-B8F7-4465-81A2-E5D38A9FFC35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D59D2E-59A7-4B96-9A32-4752B5465605}" type="pres">
      <dgm:prSet presAssocID="{7F4212A6-B8F7-4465-81A2-E5D38A9FFC35}" presName="topArc2" presStyleLbl="parChTrans1D1" presStyleIdx="4" presStyleCnt="14"/>
      <dgm:spPr/>
    </dgm:pt>
    <dgm:pt modelId="{2EBC3233-0BAA-46A9-A881-912B8AB65620}" type="pres">
      <dgm:prSet presAssocID="{7F4212A6-B8F7-4465-81A2-E5D38A9FFC35}" presName="bottomArc2" presStyleLbl="parChTrans1D1" presStyleIdx="5" presStyleCnt="14"/>
      <dgm:spPr/>
    </dgm:pt>
    <dgm:pt modelId="{D157E02D-8F5D-421E-BA95-2E5D4918AE7C}" type="pres">
      <dgm:prSet presAssocID="{7F4212A6-B8F7-4465-81A2-E5D38A9FFC35}" presName="topConnNode2" presStyleLbl="node3" presStyleIdx="0" presStyleCnt="0"/>
      <dgm:spPr/>
      <dgm:t>
        <a:bodyPr/>
        <a:lstStyle/>
        <a:p>
          <a:endParaRPr lang="ru-RU"/>
        </a:p>
      </dgm:t>
    </dgm:pt>
    <dgm:pt modelId="{9B599374-3275-4D66-A3F2-7DD3AEAD1D5D}" type="pres">
      <dgm:prSet presAssocID="{7F4212A6-B8F7-4465-81A2-E5D38A9FFC35}" presName="hierChild4" presStyleCnt="0"/>
      <dgm:spPr/>
    </dgm:pt>
    <dgm:pt modelId="{0530344B-8073-4169-AF7A-DC2E8F56DD85}" type="pres">
      <dgm:prSet presAssocID="{7F4212A6-B8F7-4465-81A2-E5D38A9FFC35}" presName="hierChild5" presStyleCnt="0"/>
      <dgm:spPr/>
    </dgm:pt>
    <dgm:pt modelId="{3BD6E52D-3939-45ED-9C53-54B9C9690410}" type="pres">
      <dgm:prSet presAssocID="{8A933854-E4E4-498D-BE48-927D7638A483}" presName="Name28" presStyleLbl="parChTrans1D3" presStyleIdx="1" presStyleCnt="3"/>
      <dgm:spPr/>
      <dgm:t>
        <a:bodyPr/>
        <a:lstStyle/>
        <a:p>
          <a:endParaRPr lang="ru-RU"/>
        </a:p>
      </dgm:t>
    </dgm:pt>
    <dgm:pt modelId="{58A06E12-39D3-4276-94CF-EA32216D0B3A}" type="pres">
      <dgm:prSet presAssocID="{D59A5F9B-63B7-4679-89BB-B30A56D86461}" presName="hierRoot2" presStyleCnt="0">
        <dgm:presLayoutVars>
          <dgm:hierBranch val="init"/>
        </dgm:presLayoutVars>
      </dgm:prSet>
      <dgm:spPr/>
    </dgm:pt>
    <dgm:pt modelId="{9E993773-C2F3-4D89-9B26-09386F50D42D}" type="pres">
      <dgm:prSet presAssocID="{D59A5F9B-63B7-4679-89BB-B30A56D86461}" presName="rootComposite2" presStyleCnt="0"/>
      <dgm:spPr/>
    </dgm:pt>
    <dgm:pt modelId="{3C985571-A9BD-45CC-850B-F43E231F9ADF}" type="pres">
      <dgm:prSet presAssocID="{D59A5F9B-63B7-4679-89BB-B30A56D86461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652913-C2D4-4FFA-8B91-26DF06C39895}" type="pres">
      <dgm:prSet presAssocID="{D59A5F9B-63B7-4679-89BB-B30A56D86461}" presName="topArc2" presStyleLbl="parChTrans1D1" presStyleIdx="6" presStyleCnt="14"/>
      <dgm:spPr/>
    </dgm:pt>
    <dgm:pt modelId="{7ACC97E0-8126-4DF5-A525-F189D93AA389}" type="pres">
      <dgm:prSet presAssocID="{D59A5F9B-63B7-4679-89BB-B30A56D86461}" presName="bottomArc2" presStyleLbl="parChTrans1D1" presStyleIdx="7" presStyleCnt="14"/>
      <dgm:spPr/>
    </dgm:pt>
    <dgm:pt modelId="{EDA14E4C-913B-489D-8B57-C5DCD05206A5}" type="pres">
      <dgm:prSet presAssocID="{D59A5F9B-63B7-4679-89BB-B30A56D86461}" presName="topConnNode2" presStyleLbl="node3" presStyleIdx="0" presStyleCnt="0"/>
      <dgm:spPr/>
      <dgm:t>
        <a:bodyPr/>
        <a:lstStyle/>
        <a:p>
          <a:endParaRPr lang="ru-RU"/>
        </a:p>
      </dgm:t>
    </dgm:pt>
    <dgm:pt modelId="{EC4F5E8B-CDAC-4270-91C9-83873CA20D9D}" type="pres">
      <dgm:prSet presAssocID="{D59A5F9B-63B7-4679-89BB-B30A56D86461}" presName="hierChild4" presStyleCnt="0"/>
      <dgm:spPr/>
    </dgm:pt>
    <dgm:pt modelId="{23EF1444-DA07-42D3-9E83-41665ABF3CBC}" type="pres">
      <dgm:prSet presAssocID="{D59A5F9B-63B7-4679-89BB-B30A56D86461}" presName="hierChild5" presStyleCnt="0"/>
      <dgm:spPr/>
    </dgm:pt>
    <dgm:pt modelId="{4A3661A2-F1A4-4040-956A-6DD203A3F08C}" type="pres">
      <dgm:prSet presAssocID="{52F3F3AC-08A2-4533-BBB4-ABA6832CA5AB}" presName="hierChild5" presStyleCnt="0"/>
      <dgm:spPr/>
    </dgm:pt>
    <dgm:pt modelId="{463E5A2D-87F4-46B6-A1CE-72CE5000D8D6}" type="pres">
      <dgm:prSet presAssocID="{5BAE6280-91E9-4EB0-BD94-5F317CCF658E}" presName="Name28" presStyleLbl="parChTrans1D2" presStyleIdx="1" presStyleCnt="2"/>
      <dgm:spPr/>
      <dgm:t>
        <a:bodyPr/>
        <a:lstStyle/>
        <a:p>
          <a:endParaRPr lang="ru-RU"/>
        </a:p>
      </dgm:t>
    </dgm:pt>
    <dgm:pt modelId="{2D41F73F-2A0D-4120-A0A5-445ABB4011C3}" type="pres">
      <dgm:prSet presAssocID="{E86FCBD2-C480-4FF2-A4BD-8A2F13217C1F}" presName="hierRoot2" presStyleCnt="0">
        <dgm:presLayoutVars>
          <dgm:hierBranch val="init"/>
        </dgm:presLayoutVars>
      </dgm:prSet>
      <dgm:spPr/>
    </dgm:pt>
    <dgm:pt modelId="{240DCD22-0753-4F33-B7B7-D3D0F6D0BBBE}" type="pres">
      <dgm:prSet presAssocID="{E86FCBD2-C480-4FF2-A4BD-8A2F13217C1F}" presName="rootComposite2" presStyleCnt="0"/>
      <dgm:spPr/>
    </dgm:pt>
    <dgm:pt modelId="{1DA3C44C-245E-464C-8672-F8271049FCBF}" type="pres">
      <dgm:prSet presAssocID="{E86FCBD2-C480-4FF2-A4BD-8A2F13217C1F}" presName="rootText2" presStyleLbl="alignAcc1" presStyleIdx="0" presStyleCnt="0" custScaleX="227307" custScaleY="129150" custLinFactNeighborX="55436" custLinFactNeighborY="-820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4405E4-025E-4C90-9847-816E4292FA06}" type="pres">
      <dgm:prSet presAssocID="{E86FCBD2-C480-4FF2-A4BD-8A2F13217C1F}" presName="topArc2" presStyleLbl="parChTrans1D1" presStyleIdx="8" presStyleCnt="14"/>
      <dgm:spPr/>
    </dgm:pt>
    <dgm:pt modelId="{284C556F-8E9E-40F3-8774-784228021D19}" type="pres">
      <dgm:prSet presAssocID="{E86FCBD2-C480-4FF2-A4BD-8A2F13217C1F}" presName="bottomArc2" presStyleLbl="parChTrans1D1" presStyleIdx="9" presStyleCnt="14"/>
      <dgm:spPr/>
    </dgm:pt>
    <dgm:pt modelId="{CABE57C2-5BE4-4BAF-9E11-008C0EEF22D3}" type="pres">
      <dgm:prSet presAssocID="{E86FCBD2-C480-4FF2-A4BD-8A2F13217C1F}" presName="topConnNode2" presStyleLbl="node2" presStyleIdx="0" presStyleCnt="0"/>
      <dgm:spPr/>
      <dgm:t>
        <a:bodyPr/>
        <a:lstStyle/>
        <a:p>
          <a:endParaRPr lang="ru-RU"/>
        </a:p>
      </dgm:t>
    </dgm:pt>
    <dgm:pt modelId="{6ABD9687-1E45-468D-8D05-592998F5F21A}" type="pres">
      <dgm:prSet presAssocID="{E86FCBD2-C480-4FF2-A4BD-8A2F13217C1F}" presName="hierChild4" presStyleCnt="0"/>
      <dgm:spPr/>
    </dgm:pt>
    <dgm:pt modelId="{6CEDFD32-A98B-4380-B979-D0ABF5BB77FD}" type="pres">
      <dgm:prSet presAssocID="{3AA058D0-44F5-4AB5-8D3C-AB18AFD35D92}" presName="Name28" presStyleLbl="parChTrans1D3" presStyleIdx="2" presStyleCnt="3"/>
      <dgm:spPr/>
      <dgm:t>
        <a:bodyPr/>
        <a:lstStyle/>
        <a:p>
          <a:endParaRPr lang="ru-RU"/>
        </a:p>
      </dgm:t>
    </dgm:pt>
    <dgm:pt modelId="{39F9DBD7-C1F0-44A8-AD7C-BDA4195BF996}" type="pres">
      <dgm:prSet presAssocID="{5FB4EC5C-5358-4D72-AE29-0965E5FEA142}" presName="hierRoot2" presStyleCnt="0">
        <dgm:presLayoutVars>
          <dgm:hierBranch val="init"/>
        </dgm:presLayoutVars>
      </dgm:prSet>
      <dgm:spPr/>
    </dgm:pt>
    <dgm:pt modelId="{18003D89-CB6C-468A-A4DF-626D8543FDC8}" type="pres">
      <dgm:prSet presAssocID="{5FB4EC5C-5358-4D72-AE29-0965E5FEA142}" presName="rootComposite2" presStyleCnt="0"/>
      <dgm:spPr/>
    </dgm:pt>
    <dgm:pt modelId="{D76D5B04-257A-4D20-B7AC-15831227DB65}" type="pres">
      <dgm:prSet presAssocID="{5FB4EC5C-5358-4D72-AE29-0965E5FEA142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CE562D-2EE3-4C2F-9D77-B11ED157A094}" type="pres">
      <dgm:prSet presAssocID="{5FB4EC5C-5358-4D72-AE29-0965E5FEA142}" presName="topArc2" presStyleLbl="parChTrans1D1" presStyleIdx="10" presStyleCnt="14"/>
      <dgm:spPr/>
    </dgm:pt>
    <dgm:pt modelId="{EB8E5582-474A-4F3A-B82E-F2D0EF9A7460}" type="pres">
      <dgm:prSet presAssocID="{5FB4EC5C-5358-4D72-AE29-0965E5FEA142}" presName="bottomArc2" presStyleLbl="parChTrans1D1" presStyleIdx="11" presStyleCnt="14"/>
      <dgm:spPr/>
    </dgm:pt>
    <dgm:pt modelId="{99F34642-BDDC-4D60-86F2-FEA92E553904}" type="pres">
      <dgm:prSet presAssocID="{5FB4EC5C-5358-4D72-AE29-0965E5FEA142}" presName="topConnNode2" presStyleLbl="node3" presStyleIdx="0" presStyleCnt="0"/>
      <dgm:spPr/>
      <dgm:t>
        <a:bodyPr/>
        <a:lstStyle/>
        <a:p>
          <a:endParaRPr lang="ru-RU"/>
        </a:p>
      </dgm:t>
    </dgm:pt>
    <dgm:pt modelId="{CC442371-D930-46A7-BCEA-73732BB4787B}" type="pres">
      <dgm:prSet presAssocID="{5FB4EC5C-5358-4D72-AE29-0965E5FEA142}" presName="hierChild4" presStyleCnt="0"/>
      <dgm:spPr/>
    </dgm:pt>
    <dgm:pt modelId="{978F7EAF-9675-42D1-B111-1AD59A09A9F3}" type="pres">
      <dgm:prSet presAssocID="{5FB4EC5C-5358-4D72-AE29-0965E5FEA142}" presName="hierChild5" presStyleCnt="0"/>
      <dgm:spPr/>
    </dgm:pt>
    <dgm:pt modelId="{5954CA6C-50E4-48D7-B7A2-A0EE402AF263}" type="pres">
      <dgm:prSet presAssocID="{E86FCBD2-C480-4FF2-A4BD-8A2F13217C1F}" presName="hierChild5" presStyleCnt="0"/>
      <dgm:spPr/>
    </dgm:pt>
    <dgm:pt modelId="{C5FB09A5-3EAC-4840-A90B-A7DAB77D1626}" type="pres">
      <dgm:prSet presAssocID="{5F32956E-3775-4696-85A0-D6841CAC756A}" presName="hierChild3" presStyleCnt="0"/>
      <dgm:spPr/>
    </dgm:pt>
    <dgm:pt modelId="{46571B9C-467A-45BF-83A0-67AA0C7952ED}" type="pres">
      <dgm:prSet presAssocID="{E7F3681D-F3B3-4BF4-9853-F5992684305F}" presName="hierRoot1" presStyleCnt="0">
        <dgm:presLayoutVars>
          <dgm:hierBranch val="init"/>
        </dgm:presLayoutVars>
      </dgm:prSet>
      <dgm:spPr/>
    </dgm:pt>
    <dgm:pt modelId="{CAA9AA22-E417-4300-B7EE-636C728F93FD}" type="pres">
      <dgm:prSet presAssocID="{E7F3681D-F3B3-4BF4-9853-F5992684305F}" presName="rootComposite1" presStyleCnt="0"/>
      <dgm:spPr/>
    </dgm:pt>
    <dgm:pt modelId="{B70C42D3-91CE-497C-B3EE-8ADCD3B84D5F}" type="pres">
      <dgm:prSet presAssocID="{E7F3681D-F3B3-4BF4-9853-F5992684305F}" presName="rootText1" presStyleLbl="alignAcc1" presStyleIdx="0" presStyleCnt="0" custLinFactY="400000" custLinFactNeighborX="40547" custLinFactNeighborY="4922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7334A1-0194-4FBC-A6FE-F99099DD0BB3}" type="pres">
      <dgm:prSet presAssocID="{E7F3681D-F3B3-4BF4-9853-F5992684305F}" presName="topArc1" presStyleLbl="parChTrans1D1" presStyleIdx="12" presStyleCnt="14"/>
      <dgm:spPr/>
    </dgm:pt>
    <dgm:pt modelId="{A8FEBCAB-E058-4D43-8ED5-2F0820A1103B}" type="pres">
      <dgm:prSet presAssocID="{E7F3681D-F3B3-4BF4-9853-F5992684305F}" presName="bottomArc1" presStyleLbl="parChTrans1D1" presStyleIdx="13" presStyleCnt="14"/>
      <dgm:spPr/>
    </dgm:pt>
    <dgm:pt modelId="{CE631999-73AF-4B3A-8E04-5458476A9AE4}" type="pres">
      <dgm:prSet presAssocID="{E7F3681D-F3B3-4BF4-9853-F5992684305F}" presName="topConnNode1" presStyleLbl="node1" presStyleIdx="0" presStyleCnt="0"/>
      <dgm:spPr/>
      <dgm:t>
        <a:bodyPr/>
        <a:lstStyle/>
        <a:p>
          <a:endParaRPr lang="ru-RU"/>
        </a:p>
      </dgm:t>
    </dgm:pt>
    <dgm:pt modelId="{58C70653-F9FD-4369-B371-229AFDDD06B9}" type="pres">
      <dgm:prSet presAssocID="{E7F3681D-F3B3-4BF4-9853-F5992684305F}" presName="hierChild2" presStyleCnt="0"/>
      <dgm:spPr/>
    </dgm:pt>
    <dgm:pt modelId="{8239CC91-380E-4984-97EF-E3E2DFA1C1F7}" type="pres">
      <dgm:prSet presAssocID="{E7F3681D-F3B3-4BF4-9853-F5992684305F}" presName="hierChild3" presStyleCnt="0"/>
      <dgm:spPr/>
    </dgm:pt>
  </dgm:ptLst>
  <dgm:cxnLst>
    <dgm:cxn modelId="{28B5E2CA-84F6-41D2-8050-72FF8573753E}" type="presOf" srcId="{E7F3681D-F3B3-4BF4-9853-F5992684305F}" destId="{B70C42D3-91CE-497C-B3EE-8ADCD3B84D5F}" srcOrd="0" destOrd="0" presId="urn:microsoft.com/office/officeart/2008/layout/HalfCircleOrganizationChart"/>
    <dgm:cxn modelId="{3D3FCFDF-CAE3-4045-9CDE-A21CBD2C36F4}" type="presOf" srcId="{5F32956E-3775-4696-85A0-D6841CAC756A}" destId="{CD4B4EA2-3044-4351-A74D-0D747BF791A6}" srcOrd="1" destOrd="0" presId="urn:microsoft.com/office/officeart/2008/layout/HalfCircleOrganizationChart"/>
    <dgm:cxn modelId="{F53D7CD7-82C1-4183-8C6B-8BF117A5D175}" type="presOf" srcId="{52F3F3AC-08A2-4533-BBB4-ABA6832CA5AB}" destId="{50B3BA9C-88FA-47A9-A891-C70DC2BF8282}" srcOrd="1" destOrd="0" presId="urn:microsoft.com/office/officeart/2008/layout/HalfCircleOrganizationChart"/>
    <dgm:cxn modelId="{18BE2885-B92F-458B-B844-226FE8047419}" type="presOf" srcId="{D59A5F9B-63B7-4679-89BB-B30A56D86461}" destId="{EDA14E4C-913B-489D-8B57-C5DCD05206A5}" srcOrd="1" destOrd="0" presId="urn:microsoft.com/office/officeart/2008/layout/HalfCircleOrganizationChart"/>
    <dgm:cxn modelId="{AA30420D-11E6-4C01-B94B-6A630A4952B7}" type="presOf" srcId="{7F4212A6-B8F7-4465-81A2-E5D38A9FFC35}" destId="{D157E02D-8F5D-421E-BA95-2E5D4918AE7C}" srcOrd="1" destOrd="0" presId="urn:microsoft.com/office/officeart/2008/layout/HalfCircleOrganizationChart"/>
    <dgm:cxn modelId="{101E6BE2-346A-4A91-8963-2684BB18CC13}" type="presOf" srcId="{E7F3681D-F3B3-4BF4-9853-F5992684305F}" destId="{CE631999-73AF-4B3A-8E04-5458476A9AE4}" srcOrd="1" destOrd="0" presId="urn:microsoft.com/office/officeart/2008/layout/HalfCircleOrganizationChart"/>
    <dgm:cxn modelId="{BD3EEB18-A6BA-443D-827F-7A0E6C2E711C}" type="presOf" srcId="{5FB4EC5C-5358-4D72-AE29-0965E5FEA142}" destId="{D76D5B04-257A-4D20-B7AC-15831227DB65}" srcOrd="0" destOrd="0" presId="urn:microsoft.com/office/officeart/2008/layout/HalfCircleOrganizationChart"/>
    <dgm:cxn modelId="{3B7C9383-4143-4F05-A6F1-C4AC2A37F93A}" type="presOf" srcId="{50B98899-1F21-4ACD-8896-77F57FF86AFD}" destId="{B5407A09-83C4-4B6E-95C8-D14C998CEC2C}" srcOrd="0" destOrd="0" presId="urn:microsoft.com/office/officeart/2008/layout/HalfCircleOrganizationChart"/>
    <dgm:cxn modelId="{69E5DDF0-8126-45EE-A851-07F440FE7703}" type="presOf" srcId="{26791D26-8418-416A-B4AA-57E2BBE73A78}" destId="{95B999F7-A458-4830-9207-D2D5A2DF984B}" srcOrd="0" destOrd="0" presId="urn:microsoft.com/office/officeart/2008/layout/HalfCircleOrganizationChart"/>
    <dgm:cxn modelId="{353E6AD1-64E5-41AA-A587-DE7DC0E82063}" type="presOf" srcId="{52F3F3AC-08A2-4533-BBB4-ABA6832CA5AB}" destId="{31739FE1-5B83-4150-AA62-2356CD7D84CB}" srcOrd="0" destOrd="0" presId="urn:microsoft.com/office/officeart/2008/layout/HalfCircleOrganizationChart"/>
    <dgm:cxn modelId="{E126858D-14B6-484E-AD66-59ABC0CFBD0C}" type="presOf" srcId="{5BAE6280-91E9-4EB0-BD94-5F317CCF658E}" destId="{463E5A2D-87F4-46B6-A1CE-72CE5000D8D6}" srcOrd="0" destOrd="0" presId="urn:microsoft.com/office/officeart/2008/layout/HalfCircleOrganizationChart"/>
    <dgm:cxn modelId="{B30790D4-B52D-48D3-8023-59C1ED82F229}" type="presOf" srcId="{5FB4EC5C-5358-4D72-AE29-0965E5FEA142}" destId="{99F34642-BDDC-4D60-86F2-FEA92E553904}" srcOrd="1" destOrd="0" presId="urn:microsoft.com/office/officeart/2008/layout/HalfCircleOrganizationChart"/>
    <dgm:cxn modelId="{60484B45-8F6F-4612-BF37-8C90670093B3}" type="presOf" srcId="{3AA058D0-44F5-4AB5-8D3C-AB18AFD35D92}" destId="{6CEDFD32-A98B-4380-B979-D0ABF5BB77FD}" srcOrd="0" destOrd="0" presId="urn:microsoft.com/office/officeart/2008/layout/HalfCircleOrganizationChart"/>
    <dgm:cxn modelId="{0B394D79-2102-46D1-A3C1-F078C7897146}" srcId="{52F3F3AC-08A2-4533-BBB4-ABA6832CA5AB}" destId="{7F4212A6-B8F7-4465-81A2-E5D38A9FFC35}" srcOrd="0" destOrd="0" parTransId="{81A3B183-0584-4067-9D36-CBC5FCA8DAD3}" sibTransId="{AFCCE16E-6133-4AFD-924B-608FA00C487B}"/>
    <dgm:cxn modelId="{1DAD7837-31FD-476B-9808-D20432641614}" type="presOf" srcId="{E86FCBD2-C480-4FF2-A4BD-8A2F13217C1F}" destId="{CABE57C2-5BE4-4BAF-9E11-008C0EEF22D3}" srcOrd="1" destOrd="0" presId="urn:microsoft.com/office/officeart/2008/layout/HalfCircleOrganizationChart"/>
    <dgm:cxn modelId="{275EE5DA-ABB2-4E29-BD26-C1F7B016DF93}" type="presOf" srcId="{81A3B183-0584-4067-9D36-CBC5FCA8DAD3}" destId="{18CBE772-64AF-494D-AAB4-7A169748274C}" srcOrd="0" destOrd="0" presId="urn:microsoft.com/office/officeart/2008/layout/HalfCircleOrganizationChart"/>
    <dgm:cxn modelId="{CEE8CACC-3482-4D30-9FD2-9B80AACC576E}" type="presOf" srcId="{5F32956E-3775-4696-85A0-D6841CAC756A}" destId="{98A856B7-10AE-4DF5-AEFB-69B5094CB3B2}" srcOrd="0" destOrd="0" presId="urn:microsoft.com/office/officeart/2008/layout/HalfCircleOrganizationChart"/>
    <dgm:cxn modelId="{D69E38CB-81C5-40FE-8D57-75F904BEFF3B}" srcId="{5F32956E-3775-4696-85A0-D6841CAC756A}" destId="{52F3F3AC-08A2-4533-BBB4-ABA6832CA5AB}" srcOrd="0" destOrd="0" parTransId="{26791D26-8418-416A-B4AA-57E2BBE73A78}" sibTransId="{8617DB4C-F53A-4875-958B-BEA5D44CF653}"/>
    <dgm:cxn modelId="{D06B1C7D-408B-4DD4-A993-F07C30B4DBF7}" type="presOf" srcId="{D59A5F9B-63B7-4679-89BB-B30A56D86461}" destId="{3C985571-A9BD-45CC-850B-F43E231F9ADF}" srcOrd="0" destOrd="0" presId="urn:microsoft.com/office/officeart/2008/layout/HalfCircleOrganizationChart"/>
    <dgm:cxn modelId="{351F12BF-F693-43DB-B1DF-86CFD43545AC}" type="presOf" srcId="{E86FCBD2-C480-4FF2-A4BD-8A2F13217C1F}" destId="{1DA3C44C-245E-464C-8672-F8271049FCBF}" srcOrd="0" destOrd="0" presId="urn:microsoft.com/office/officeart/2008/layout/HalfCircleOrganizationChart"/>
    <dgm:cxn modelId="{BE442F0E-7C8C-451B-84D8-C20C510369DF}" srcId="{50B98899-1F21-4ACD-8896-77F57FF86AFD}" destId="{E7F3681D-F3B3-4BF4-9853-F5992684305F}" srcOrd="1" destOrd="0" parTransId="{FA5B0C51-BD93-45D5-B9E9-ADD1627D1C7E}" sibTransId="{64367733-E8C2-4625-B32A-3CEF547D5297}"/>
    <dgm:cxn modelId="{E23DD6EB-A084-409B-8B13-23452656EF3A}" type="presOf" srcId="{8A933854-E4E4-498D-BE48-927D7638A483}" destId="{3BD6E52D-3939-45ED-9C53-54B9C9690410}" srcOrd="0" destOrd="0" presId="urn:microsoft.com/office/officeart/2008/layout/HalfCircleOrganizationChart"/>
    <dgm:cxn modelId="{899471EF-0868-4B6E-AF2D-25421F20E727}" type="presOf" srcId="{7F4212A6-B8F7-4465-81A2-E5D38A9FFC35}" destId="{0B631005-2B8C-41C0-BC54-E434A5F13597}" srcOrd="0" destOrd="0" presId="urn:microsoft.com/office/officeart/2008/layout/HalfCircleOrganizationChart"/>
    <dgm:cxn modelId="{32FFE8F8-EFB6-433B-9ED0-F1B67AFA0E6F}" srcId="{52F3F3AC-08A2-4533-BBB4-ABA6832CA5AB}" destId="{D59A5F9B-63B7-4679-89BB-B30A56D86461}" srcOrd="1" destOrd="0" parTransId="{8A933854-E4E4-498D-BE48-927D7638A483}" sibTransId="{926C4090-A8B5-4C60-844A-70867A36E6F7}"/>
    <dgm:cxn modelId="{2DD4D04B-D6E8-4A81-A6B7-9F24A36CDC1B}" srcId="{E86FCBD2-C480-4FF2-A4BD-8A2F13217C1F}" destId="{5FB4EC5C-5358-4D72-AE29-0965E5FEA142}" srcOrd="0" destOrd="0" parTransId="{3AA058D0-44F5-4AB5-8D3C-AB18AFD35D92}" sibTransId="{DB859A90-3145-453F-8A50-7FC8E65C097A}"/>
    <dgm:cxn modelId="{B54B006B-1BA1-4832-92D9-8BB6C557A119}" srcId="{5F32956E-3775-4696-85A0-D6841CAC756A}" destId="{E86FCBD2-C480-4FF2-A4BD-8A2F13217C1F}" srcOrd="1" destOrd="0" parTransId="{5BAE6280-91E9-4EB0-BD94-5F317CCF658E}" sibTransId="{549AA345-CFBD-4779-ADB7-A48A65D35B6B}"/>
    <dgm:cxn modelId="{843FC409-15B6-4DA3-8FA2-E3804DE023E4}" srcId="{50B98899-1F21-4ACD-8896-77F57FF86AFD}" destId="{5F32956E-3775-4696-85A0-D6841CAC756A}" srcOrd="0" destOrd="0" parTransId="{FA813890-6086-4DDF-A034-771BE2BDD704}" sibTransId="{7136E814-5557-4375-9C47-024C5538EF3D}"/>
    <dgm:cxn modelId="{9B67B9CE-38E5-4B51-B1A4-AB978D2C3192}" type="presParOf" srcId="{B5407A09-83C4-4B6E-95C8-D14C998CEC2C}" destId="{231DA400-A755-4B1A-951E-7FA5E8456961}" srcOrd="0" destOrd="0" presId="urn:microsoft.com/office/officeart/2008/layout/HalfCircleOrganizationChart"/>
    <dgm:cxn modelId="{EB521725-7189-4C8B-928A-86C2C6692627}" type="presParOf" srcId="{231DA400-A755-4B1A-951E-7FA5E8456961}" destId="{85471CEC-1825-4D59-B1A8-67EF7DFC70BC}" srcOrd="0" destOrd="0" presId="urn:microsoft.com/office/officeart/2008/layout/HalfCircleOrganizationChart"/>
    <dgm:cxn modelId="{576D7365-DC83-46A9-BB3C-690065056E15}" type="presParOf" srcId="{85471CEC-1825-4D59-B1A8-67EF7DFC70BC}" destId="{98A856B7-10AE-4DF5-AEFB-69B5094CB3B2}" srcOrd="0" destOrd="0" presId="urn:microsoft.com/office/officeart/2008/layout/HalfCircleOrganizationChart"/>
    <dgm:cxn modelId="{D70DD2AD-6139-478F-BEB7-301A738A77B6}" type="presParOf" srcId="{85471CEC-1825-4D59-B1A8-67EF7DFC70BC}" destId="{2804E28B-27B5-477F-815D-5A9A168531E8}" srcOrd="1" destOrd="0" presId="urn:microsoft.com/office/officeart/2008/layout/HalfCircleOrganizationChart"/>
    <dgm:cxn modelId="{02599A8D-6491-4EAE-8C95-DCE4A63EC547}" type="presParOf" srcId="{85471CEC-1825-4D59-B1A8-67EF7DFC70BC}" destId="{9DC2345C-C2F0-4586-9C44-75597B3C851D}" srcOrd="2" destOrd="0" presId="urn:microsoft.com/office/officeart/2008/layout/HalfCircleOrganizationChart"/>
    <dgm:cxn modelId="{2F64EDFC-B2AF-4AC3-81D0-B9E5BD196387}" type="presParOf" srcId="{85471CEC-1825-4D59-B1A8-67EF7DFC70BC}" destId="{CD4B4EA2-3044-4351-A74D-0D747BF791A6}" srcOrd="3" destOrd="0" presId="urn:microsoft.com/office/officeart/2008/layout/HalfCircleOrganizationChart"/>
    <dgm:cxn modelId="{3175E5E8-70C6-41E9-8AE6-CBB9BACE9B49}" type="presParOf" srcId="{231DA400-A755-4B1A-951E-7FA5E8456961}" destId="{8253297C-4738-437C-A036-833B8079F1FB}" srcOrd="1" destOrd="0" presId="urn:microsoft.com/office/officeart/2008/layout/HalfCircleOrganizationChart"/>
    <dgm:cxn modelId="{E02EE57B-C3AD-49B0-8268-0517A9269EFE}" type="presParOf" srcId="{8253297C-4738-437C-A036-833B8079F1FB}" destId="{95B999F7-A458-4830-9207-D2D5A2DF984B}" srcOrd="0" destOrd="0" presId="urn:microsoft.com/office/officeart/2008/layout/HalfCircleOrganizationChart"/>
    <dgm:cxn modelId="{9D494C04-8EE3-465D-8BB3-50B6AD38064D}" type="presParOf" srcId="{8253297C-4738-437C-A036-833B8079F1FB}" destId="{4305458D-4E03-4E24-88EC-883F91B0262A}" srcOrd="1" destOrd="0" presId="urn:microsoft.com/office/officeart/2008/layout/HalfCircleOrganizationChart"/>
    <dgm:cxn modelId="{FDFAC607-41B7-40E0-9970-2187B9F21F41}" type="presParOf" srcId="{4305458D-4E03-4E24-88EC-883F91B0262A}" destId="{B7CE12C6-4B58-4A43-BF30-67F99B38A306}" srcOrd="0" destOrd="0" presId="urn:microsoft.com/office/officeart/2008/layout/HalfCircleOrganizationChart"/>
    <dgm:cxn modelId="{4471FDF6-FAA4-44A6-B387-63D507C77936}" type="presParOf" srcId="{B7CE12C6-4B58-4A43-BF30-67F99B38A306}" destId="{31739FE1-5B83-4150-AA62-2356CD7D84CB}" srcOrd="0" destOrd="0" presId="urn:microsoft.com/office/officeart/2008/layout/HalfCircleOrganizationChart"/>
    <dgm:cxn modelId="{E34CA62D-2533-4C9D-B774-772D61835E6D}" type="presParOf" srcId="{B7CE12C6-4B58-4A43-BF30-67F99B38A306}" destId="{E72E91D5-6C16-4E9A-8402-C7E53FE1EFC8}" srcOrd="1" destOrd="0" presId="urn:microsoft.com/office/officeart/2008/layout/HalfCircleOrganizationChart"/>
    <dgm:cxn modelId="{7CE332C4-946D-4DD5-B306-4EEA2B1DEA6D}" type="presParOf" srcId="{B7CE12C6-4B58-4A43-BF30-67F99B38A306}" destId="{C2ABB54D-EC03-4F3C-8CE5-EAB9732037C3}" srcOrd="2" destOrd="0" presId="urn:microsoft.com/office/officeart/2008/layout/HalfCircleOrganizationChart"/>
    <dgm:cxn modelId="{90D1B40A-2303-413A-935E-DD4F631F46AB}" type="presParOf" srcId="{B7CE12C6-4B58-4A43-BF30-67F99B38A306}" destId="{50B3BA9C-88FA-47A9-A891-C70DC2BF8282}" srcOrd="3" destOrd="0" presId="urn:microsoft.com/office/officeart/2008/layout/HalfCircleOrganizationChart"/>
    <dgm:cxn modelId="{1759C931-AD96-4B7A-A876-B9BF2A302B4E}" type="presParOf" srcId="{4305458D-4E03-4E24-88EC-883F91B0262A}" destId="{C24026B9-4398-4633-ACE5-91170733523A}" srcOrd="1" destOrd="0" presId="urn:microsoft.com/office/officeart/2008/layout/HalfCircleOrganizationChart"/>
    <dgm:cxn modelId="{88E61247-83FD-4AA2-87C5-DAD1DDB16100}" type="presParOf" srcId="{C24026B9-4398-4633-ACE5-91170733523A}" destId="{18CBE772-64AF-494D-AAB4-7A169748274C}" srcOrd="0" destOrd="0" presId="urn:microsoft.com/office/officeart/2008/layout/HalfCircleOrganizationChart"/>
    <dgm:cxn modelId="{99FBE478-A1C5-4283-B13B-8A857851E5E7}" type="presParOf" srcId="{C24026B9-4398-4633-ACE5-91170733523A}" destId="{AAFCAC08-3624-4EE7-8A74-BF72174735D4}" srcOrd="1" destOrd="0" presId="urn:microsoft.com/office/officeart/2008/layout/HalfCircleOrganizationChart"/>
    <dgm:cxn modelId="{030869CC-4A1C-48F5-B161-204F84FF59AF}" type="presParOf" srcId="{AAFCAC08-3624-4EE7-8A74-BF72174735D4}" destId="{BC8CED98-5B98-4729-A3C9-89A8098E8EC4}" srcOrd="0" destOrd="0" presId="urn:microsoft.com/office/officeart/2008/layout/HalfCircleOrganizationChart"/>
    <dgm:cxn modelId="{C4598C39-B8DD-4E91-8505-8184A25F7774}" type="presParOf" srcId="{BC8CED98-5B98-4729-A3C9-89A8098E8EC4}" destId="{0B631005-2B8C-41C0-BC54-E434A5F13597}" srcOrd="0" destOrd="0" presId="urn:microsoft.com/office/officeart/2008/layout/HalfCircleOrganizationChart"/>
    <dgm:cxn modelId="{233CD363-9789-4808-A9A6-C604C74D685D}" type="presParOf" srcId="{BC8CED98-5B98-4729-A3C9-89A8098E8EC4}" destId="{7FD59D2E-59A7-4B96-9A32-4752B5465605}" srcOrd="1" destOrd="0" presId="urn:microsoft.com/office/officeart/2008/layout/HalfCircleOrganizationChart"/>
    <dgm:cxn modelId="{5888AB9E-A5F3-4492-A4C2-9C532C1D0973}" type="presParOf" srcId="{BC8CED98-5B98-4729-A3C9-89A8098E8EC4}" destId="{2EBC3233-0BAA-46A9-A881-912B8AB65620}" srcOrd="2" destOrd="0" presId="urn:microsoft.com/office/officeart/2008/layout/HalfCircleOrganizationChart"/>
    <dgm:cxn modelId="{0C4DE246-D017-4B77-B514-F07068F452E2}" type="presParOf" srcId="{BC8CED98-5B98-4729-A3C9-89A8098E8EC4}" destId="{D157E02D-8F5D-421E-BA95-2E5D4918AE7C}" srcOrd="3" destOrd="0" presId="urn:microsoft.com/office/officeart/2008/layout/HalfCircleOrganizationChart"/>
    <dgm:cxn modelId="{7A92C6D3-A9AE-46D6-88FF-B45D1DE2BA23}" type="presParOf" srcId="{AAFCAC08-3624-4EE7-8A74-BF72174735D4}" destId="{9B599374-3275-4D66-A3F2-7DD3AEAD1D5D}" srcOrd="1" destOrd="0" presId="urn:microsoft.com/office/officeart/2008/layout/HalfCircleOrganizationChart"/>
    <dgm:cxn modelId="{51A86AE6-AE17-4A9F-B595-D75A9F92DFF2}" type="presParOf" srcId="{AAFCAC08-3624-4EE7-8A74-BF72174735D4}" destId="{0530344B-8073-4169-AF7A-DC2E8F56DD85}" srcOrd="2" destOrd="0" presId="urn:microsoft.com/office/officeart/2008/layout/HalfCircleOrganizationChart"/>
    <dgm:cxn modelId="{239ECF70-7839-42C4-B752-CD2DE8B03096}" type="presParOf" srcId="{C24026B9-4398-4633-ACE5-91170733523A}" destId="{3BD6E52D-3939-45ED-9C53-54B9C9690410}" srcOrd="2" destOrd="0" presId="urn:microsoft.com/office/officeart/2008/layout/HalfCircleOrganizationChart"/>
    <dgm:cxn modelId="{3719D59E-EB60-4101-8FE6-6C432C0F22A7}" type="presParOf" srcId="{C24026B9-4398-4633-ACE5-91170733523A}" destId="{58A06E12-39D3-4276-94CF-EA32216D0B3A}" srcOrd="3" destOrd="0" presId="urn:microsoft.com/office/officeart/2008/layout/HalfCircleOrganizationChart"/>
    <dgm:cxn modelId="{4ED49CAC-E5EA-4F76-8CE9-CAEAD52115BD}" type="presParOf" srcId="{58A06E12-39D3-4276-94CF-EA32216D0B3A}" destId="{9E993773-C2F3-4D89-9B26-09386F50D42D}" srcOrd="0" destOrd="0" presId="urn:microsoft.com/office/officeart/2008/layout/HalfCircleOrganizationChart"/>
    <dgm:cxn modelId="{8B3C4867-8574-45D8-B58F-58E572BA557E}" type="presParOf" srcId="{9E993773-C2F3-4D89-9B26-09386F50D42D}" destId="{3C985571-A9BD-45CC-850B-F43E231F9ADF}" srcOrd="0" destOrd="0" presId="urn:microsoft.com/office/officeart/2008/layout/HalfCircleOrganizationChart"/>
    <dgm:cxn modelId="{DDA2BE99-BCCA-428A-A09B-793E4E5F0191}" type="presParOf" srcId="{9E993773-C2F3-4D89-9B26-09386F50D42D}" destId="{DB652913-C2D4-4FFA-8B91-26DF06C39895}" srcOrd="1" destOrd="0" presId="urn:microsoft.com/office/officeart/2008/layout/HalfCircleOrganizationChart"/>
    <dgm:cxn modelId="{F70E53FC-BBA2-4FA5-BB62-595D9FB2DDE5}" type="presParOf" srcId="{9E993773-C2F3-4D89-9B26-09386F50D42D}" destId="{7ACC97E0-8126-4DF5-A525-F189D93AA389}" srcOrd="2" destOrd="0" presId="urn:microsoft.com/office/officeart/2008/layout/HalfCircleOrganizationChart"/>
    <dgm:cxn modelId="{F44EFFDE-DBB8-479F-8BD6-C7970E296427}" type="presParOf" srcId="{9E993773-C2F3-4D89-9B26-09386F50D42D}" destId="{EDA14E4C-913B-489D-8B57-C5DCD05206A5}" srcOrd="3" destOrd="0" presId="urn:microsoft.com/office/officeart/2008/layout/HalfCircleOrganizationChart"/>
    <dgm:cxn modelId="{F1B6F890-159B-4D80-B7A9-277996E98A64}" type="presParOf" srcId="{58A06E12-39D3-4276-94CF-EA32216D0B3A}" destId="{EC4F5E8B-CDAC-4270-91C9-83873CA20D9D}" srcOrd="1" destOrd="0" presId="urn:microsoft.com/office/officeart/2008/layout/HalfCircleOrganizationChart"/>
    <dgm:cxn modelId="{885027B6-2723-42FB-8161-996EDFF0A533}" type="presParOf" srcId="{58A06E12-39D3-4276-94CF-EA32216D0B3A}" destId="{23EF1444-DA07-42D3-9E83-41665ABF3CBC}" srcOrd="2" destOrd="0" presId="urn:microsoft.com/office/officeart/2008/layout/HalfCircleOrganizationChart"/>
    <dgm:cxn modelId="{B91E01C2-BF63-4D94-9FDF-2F4233DE4D41}" type="presParOf" srcId="{4305458D-4E03-4E24-88EC-883F91B0262A}" destId="{4A3661A2-F1A4-4040-956A-6DD203A3F08C}" srcOrd="2" destOrd="0" presId="urn:microsoft.com/office/officeart/2008/layout/HalfCircleOrganizationChart"/>
    <dgm:cxn modelId="{7608A6C2-087C-46D1-9DE6-B0A81C8CC37E}" type="presParOf" srcId="{8253297C-4738-437C-A036-833B8079F1FB}" destId="{463E5A2D-87F4-46B6-A1CE-72CE5000D8D6}" srcOrd="2" destOrd="0" presId="urn:microsoft.com/office/officeart/2008/layout/HalfCircleOrganizationChart"/>
    <dgm:cxn modelId="{586BAA16-6BE0-4450-841D-4B4998DA70B3}" type="presParOf" srcId="{8253297C-4738-437C-A036-833B8079F1FB}" destId="{2D41F73F-2A0D-4120-A0A5-445ABB4011C3}" srcOrd="3" destOrd="0" presId="urn:microsoft.com/office/officeart/2008/layout/HalfCircleOrganizationChart"/>
    <dgm:cxn modelId="{F954ADCF-4AEF-4933-B1D4-F8FB169BC403}" type="presParOf" srcId="{2D41F73F-2A0D-4120-A0A5-445ABB4011C3}" destId="{240DCD22-0753-4F33-B7B7-D3D0F6D0BBBE}" srcOrd="0" destOrd="0" presId="urn:microsoft.com/office/officeart/2008/layout/HalfCircleOrganizationChart"/>
    <dgm:cxn modelId="{840F2065-3659-4D7C-9F79-D9ACF2A5DE1E}" type="presParOf" srcId="{240DCD22-0753-4F33-B7B7-D3D0F6D0BBBE}" destId="{1DA3C44C-245E-464C-8672-F8271049FCBF}" srcOrd="0" destOrd="0" presId="urn:microsoft.com/office/officeart/2008/layout/HalfCircleOrganizationChart"/>
    <dgm:cxn modelId="{B859EAA8-7048-4A06-9B8D-26369CBD875F}" type="presParOf" srcId="{240DCD22-0753-4F33-B7B7-D3D0F6D0BBBE}" destId="{734405E4-025E-4C90-9847-816E4292FA06}" srcOrd="1" destOrd="0" presId="urn:microsoft.com/office/officeart/2008/layout/HalfCircleOrganizationChart"/>
    <dgm:cxn modelId="{DE14F8DA-59BD-4868-8E7B-EBE5A4CBC8C4}" type="presParOf" srcId="{240DCD22-0753-4F33-B7B7-D3D0F6D0BBBE}" destId="{284C556F-8E9E-40F3-8774-784228021D19}" srcOrd="2" destOrd="0" presId="urn:microsoft.com/office/officeart/2008/layout/HalfCircleOrganizationChart"/>
    <dgm:cxn modelId="{832D886A-C376-4E96-8F58-4812E1CBF9F7}" type="presParOf" srcId="{240DCD22-0753-4F33-B7B7-D3D0F6D0BBBE}" destId="{CABE57C2-5BE4-4BAF-9E11-008C0EEF22D3}" srcOrd="3" destOrd="0" presId="urn:microsoft.com/office/officeart/2008/layout/HalfCircleOrganizationChart"/>
    <dgm:cxn modelId="{7132DD1F-44F9-4D4E-92AA-FDF28A1975E2}" type="presParOf" srcId="{2D41F73F-2A0D-4120-A0A5-445ABB4011C3}" destId="{6ABD9687-1E45-468D-8D05-592998F5F21A}" srcOrd="1" destOrd="0" presId="urn:microsoft.com/office/officeart/2008/layout/HalfCircleOrganizationChart"/>
    <dgm:cxn modelId="{63901931-AB5C-460B-B979-10789832B4B3}" type="presParOf" srcId="{6ABD9687-1E45-468D-8D05-592998F5F21A}" destId="{6CEDFD32-A98B-4380-B979-D0ABF5BB77FD}" srcOrd="0" destOrd="0" presId="urn:microsoft.com/office/officeart/2008/layout/HalfCircleOrganizationChart"/>
    <dgm:cxn modelId="{39143C18-F174-4EA9-84C3-5D31FD7D0959}" type="presParOf" srcId="{6ABD9687-1E45-468D-8D05-592998F5F21A}" destId="{39F9DBD7-C1F0-44A8-AD7C-BDA4195BF996}" srcOrd="1" destOrd="0" presId="urn:microsoft.com/office/officeart/2008/layout/HalfCircleOrganizationChart"/>
    <dgm:cxn modelId="{21EA520F-93FF-4221-8F4D-9C9752157BB2}" type="presParOf" srcId="{39F9DBD7-C1F0-44A8-AD7C-BDA4195BF996}" destId="{18003D89-CB6C-468A-A4DF-626D8543FDC8}" srcOrd="0" destOrd="0" presId="urn:microsoft.com/office/officeart/2008/layout/HalfCircleOrganizationChart"/>
    <dgm:cxn modelId="{4A0D5F4D-3762-4715-8F6C-6F24BD2EBB29}" type="presParOf" srcId="{18003D89-CB6C-468A-A4DF-626D8543FDC8}" destId="{D76D5B04-257A-4D20-B7AC-15831227DB65}" srcOrd="0" destOrd="0" presId="urn:microsoft.com/office/officeart/2008/layout/HalfCircleOrganizationChart"/>
    <dgm:cxn modelId="{76271DF7-FF68-41DA-BAF0-1906BC5FEB96}" type="presParOf" srcId="{18003D89-CB6C-468A-A4DF-626D8543FDC8}" destId="{90CE562D-2EE3-4C2F-9D77-B11ED157A094}" srcOrd="1" destOrd="0" presId="urn:microsoft.com/office/officeart/2008/layout/HalfCircleOrganizationChart"/>
    <dgm:cxn modelId="{12EFC28F-9F90-467E-920A-DB7FDC4F052C}" type="presParOf" srcId="{18003D89-CB6C-468A-A4DF-626D8543FDC8}" destId="{EB8E5582-474A-4F3A-B82E-F2D0EF9A7460}" srcOrd="2" destOrd="0" presId="urn:microsoft.com/office/officeart/2008/layout/HalfCircleOrganizationChart"/>
    <dgm:cxn modelId="{ED105F2D-DC79-4A85-9582-64C8F62C67F8}" type="presParOf" srcId="{18003D89-CB6C-468A-A4DF-626D8543FDC8}" destId="{99F34642-BDDC-4D60-86F2-FEA92E553904}" srcOrd="3" destOrd="0" presId="urn:microsoft.com/office/officeart/2008/layout/HalfCircleOrganizationChart"/>
    <dgm:cxn modelId="{7C1C0DCA-FAC5-4C23-888A-C580EE48C37E}" type="presParOf" srcId="{39F9DBD7-C1F0-44A8-AD7C-BDA4195BF996}" destId="{CC442371-D930-46A7-BCEA-73732BB4787B}" srcOrd="1" destOrd="0" presId="urn:microsoft.com/office/officeart/2008/layout/HalfCircleOrganizationChart"/>
    <dgm:cxn modelId="{7A70F0CC-1C82-4020-96EF-AF3F2E1A9C61}" type="presParOf" srcId="{39F9DBD7-C1F0-44A8-AD7C-BDA4195BF996}" destId="{978F7EAF-9675-42D1-B111-1AD59A09A9F3}" srcOrd="2" destOrd="0" presId="urn:microsoft.com/office/officeart/2008/layout/HalfCircleOrganizationChart"/>
    <dgm:cxn modelId="{E2E70115-C257-4304-B07E-A3E99EF90224}" type="presParOf" srcId="{2D41F73F-2A0D-4120-A0A5-445ABB4011C3}" destId="{5954CA6C-50E4-48D7-B7A2-A0EE402AF263}" srcOrd="2" destOrd="0" presId="urn:microsoft.com/office/officeart/2008/layout/HalfCircleOrganizationChart"/>
    <dgm:cxn modelId="{F63179A9-F5F8-4656-AF18-8B8904DD54D1}" type="presParOf" srcId="{231DA400-A755-4B1A-951E-7FA5E8456961}" destId="{C5FB09A5-3EAC-4840-A90B-A7DAB77D1626}" srcOrd="2" destOrd="0" presId="urn:microsoft.com/office/officeart/2008/layout/HalfCircleOrganizationChart"/>
    <dgm:cxn modelId="{5CF34CE3-595C-4BB2-9445-AF9443B7838E}" type="presParOf" srcId="{B5407A09-83C4-4B6E-95C8-D14C998CEC2C}" destId="{46571B9C-467A-45BF-83A0-67AA0C7952ED}" srcOrd="1" destOrd="0" presId="urn:microsoft.com/office/officeart/2008/layout/HalfCircleOrganizationChart"/>
    <dgm:cxn modelId="{E135F7A5-9DA2-4203-AB97-F5CD5259D7E4}" type="presParOf" srcId="{46571B9C-467A-45BF-83A0-67AA0C7952ED}" destId="{CAA9AA22-E417-4300-B7EE-636C728F93FD}" srcOrd="0" destOrd="0" presId="urn:microsoft.com/office/officeart/2008/layout/HalfCircleOrganizationChart"/>
    <dgm:cxn modelId="{C42E9125-13AE-4581-AF3A-41C21D65D4DB}" type="presParOf" srcId="{CAA9AA22-E417-4300-B7EE-636C728F93FD}" destId="{B70C42D3-91CE-497C-B3EE-8ADCD3B84D5F}" srcOrd="0" destOrd="0" presId="urn:microsoft.com/office/officeart/2008/layout/HalfCircleOrganizationChart"/>
    <dgm:cxn modelId="{9825E622-098D-4656-AB9E-624989A684A1}" type="presParOf" srcId="{CAA9AA22-E417-4300-B7EE-636C728F93FD}" destId="{687334A1-0194-4FBC-A6FE-F99099DD0BB3}" srcOrd="1" destOrd="0" presId="urn:microsoft.com/office/officeart/2008/layout/HalfCircleOrganizationChart"/>
    <dgm:cxn modelId="{47B59018-D943-41E9-8655-04A656E12E82}" type="presParOf" srcId="{CAA9AA22-E417-4300-B7EE-636C728F93FD}" destId="{A8FEBCAB-E058-4D43-8ED5-2F0820A1103B}" srcOrd="2" destOrd="0" presId="urn:microsoft.com/office/officeart/2008/layout/HalfCircleOrganizationChart"/>
    <dgm:cxn modelId="{473F5129-ACD8-4F57-BEB2-67B8F6B238E3}" type="presParOf" srcId="{CAA9AA22-E417-4300-B7EE-636C728F93FD}" destId="{CE631999-73AF-4B3A-8E04-5458476A9AE4}" srcOrd="3" destOrd="0" presId="urn:microsoft.com/office/officeart/2008/layout/HalfCircleOrganizationChart"/>
    <dgm:cxn modelId="{23372B8C-BF22-4557-947D-6AAC91ECC19E}" type="presParOf" srcId="{46571B9C-467A-45BF-83A0-67AA0C7952ED}" destId="{58C70653-F9FD-4369-B371-229AFDDD06B9}" srcOrd="1" destOrd="0" presId="urn:microsoft.com/office/officeart/2008/layout/HalfCircleOrganizationChart"/>
    <dgm:cxn modelId="{3AB3BD91-C7B7-4E9D-AE17-EFB88FA85D79}" type="presParOf" srcId="{46571B9C-467A-45BF-83A0-67AA0C7952ED}" destId="{8239CC91-380E-4984-97EF-E3E2DFA1C1F7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B98899-1F21-4ACD-8896-77F57FF86AFD}" type="doc">
      <dgm:prSet loTypeId="urn:microsoft.com/office/officeart/2008/layout/HalfCircleOrganizationChart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32956E-3775-4696-85A0-D6841CAC756A}">
      <dgm:prSet phldrT="[Текст]" custT="1"/>
      <dgm:spPr/>
      <dgm:t>
        <a:bodyPr/>
        <a:lstStyle/>
        <a:p>
          <a:r>
            <a:rPr lang="ru-RU" sz="2000" dirty="0" smtClean="0"/>
            <a:t>Гражданские правоотношения</a:t>
          </a:r>
          <a:endParaRPr lang="ru-RU" sz="2000" dirty="0"/>
        </a:p>
      </dgm:t>
    </dgm:pt>
    <dgm:pt modelId="{FA813890-6086-4DDF-A034-771BE2BDD704}" type="parTrans" cxnId="{843FC409-15B6-4DA3-8FA2-E3804DE023E4}">
      <dgm:prSet/>
      <dgm:spPr/>
      <dgm:t>
        <a:bodyPr/>
        <a:lstStyle/>
        <a:p>
          <a:endParaRPr lang="ru-RU"/>
        </a:p>
      </dgm:t>
    </dgm:pt>
    <dgm:pt modelId="{7136E814-5557-4375-9C47-024C5538EF3D}" type="sibTrans" cxnId="{843FC409-15B6-4DA3-8FA2-E3804DE023E4}">
      <dgm:prSet/>
      <dgm:spPr/>
      <dgm:t>
        <a:bodyPr/>
        <a:lstStyle/>
        <a:p>
          <a:endParaRPr lang="ru-RU"/>
        </a:p>
      </dgm:t>
    </dgm:pt>
    <dgm:pt modelId="{52F3F3AC-08A2-4533-BBB4-ABA6832CA5AB}">
      <dgm:prSet phldrT="[Текст]" custT="1"/>
      <dgm:spPr/>
      <dgm:t>
        <a:bodyPr/>
        <a:lstStyle/>
        <a:p>
          <a:r>
            <a:rPr lang="ru-RU" sz="2000" dirty="0" smtClean="0"/>
            <a:t>Имущественные</a:t>
          </a:r>
          <a:endParaRPr lang="ru-RU" sz="2000" dirty="0"/>
        </a:p>
      </dgm:t>
    </dgm:pt>
    <dgm:pt modelId="{26791D26-8418-416A-B4AA-57E2BBE73A78}" type="parTrans" cxnId="{D69E38CB-81C5-40FE-8D57-75F904BEFF3B}">
      <dgm:prSet/>
      <dgm:spPr/>
      <dgm:t>
        <a:bodyPr/>
        <a:lstStyle/>
        <a:p>
          <a:endParaRPr lang="ru-RU"/>
        </a:p>
      </dgm:t>
    </dgm:pt>
    <dgm:pt modelId="{8617DB4C-F53A-4875-958B-BEA5D44CF653}" type="sibTrans" cxnId="{D69E38CB-81C5-40FE-8D57-75F904BEFF3B}">
      <dgm:prSet/>
      <dgm:spPr/>
      <dgm:t>
        <a:bodyPr/>
        <a:lstStyle/>
        <a:p>
          <a:endParaRPr lang="ru-RU"/>
        </a:p>
      </dgm:t>
    </dgm:pt>
    <dgm:pt modelId="{7F4212A6-B8F7-4465-81A2-E5D38A9FFC35}">
      <dgm:prSet phldrT="[Текст]" custT="1"/>
      <dgm:spPr/>
      <dgm:t>
        <a:bodyPr/>
        <a:lstStyle/>
        <a:p>
          <a:r>
            <a:rPr lang="ru-RU" sz="1800" dirty="0" smtClean="0"/>
            <a:t>Вещные</a:t>
          </a:r>
          <a:endParaRPr lang="ru-RU" sz="1800" dirty="0"/>
        </a:p>
      </dgm:t>
    </dgm:pt>
    <dgm:pt modelId="{81A3B183-0584-4067-9D36-CBC5FCA8DAD3}" type="parTrans" cxnId="{0B394D79-2102-46D1-A3C1-F078C7897146}">
      <dgm:prSet/>
      <dgm:spPr/>
      <dgm:t>
        <a:bodyPr/>
        <a:lstStyle/>
        <a:p>
          <a:endParaRPr lang="ru-RU"/>
        </a:p>
      </dgm:t>
    </dgm:pt>
    <dgm:pt modelId="{AFCCE16E-6133-4AFD-924B-608FA00C487B}" type="sibTrans" cxnId="{0B394D79-2102-46D1-A3C1-F078C7897146}">
      <dgm:prSet/>
      <dgm:spPr/>
      <dgm:t>
        <a:bodyPr/>
        <a:lstStyle/>
        <a:p>
          <a:endParaRPr lang="ru-RU"/>
        </a:p>
      </dgm:t>
    </dgm:pt>
    <dgm:pt modelId="{D59A5F9B-63B7-4679-89BB-B30A56D86461}">
      <dgm:prSet phldrT="[Текст]" custT="1"/>
      <dgm:spPr/>
      <dgm:t>
        <a:bodyPr/>
        <a:lstStyle/>
        <a:p>
          <a:r>
            <a:rPr lang="ru-RU" sz="1600" dirty="0" smtClean="0"/>
            <a:t>Обязательственные</a:t>
          </a:r>
          <a:endParaRPr lang="ru-RU" sz="1600" dirty="0"/>
        </a:p>
      </dgm:t>
    </dgm:pt>
    <dgm:pt modelId="{8A933854-E4E4-498D-BE48-927D7638A483}" type="parTrans" cxnId="{32FFE8F8-EFB6-433B-9ED0-F1B67AFA0E6F}">
      <dgm:prSet/>
      <dgm:spPr/>
      <dgm:t>
        <a:bodyPr/>
        <a:lstStyle/>
        <a:p>
          <a:endParaRPr lang="ru-RU"/>
        </a:p>
      </dgm:t>
    </dgm:pt>
    <dgm:pt modelId="{926C4090-A8B5-4C60-844A-70867A36E6F7}" type="sibTrans" cxnId="{32FFE8F8-EFB6-433B-9ED0-F1B67AFA0E6F}">
      <dgm:prSet/>
      <dgm:spPr/>
      <dgm:t>
        <a:bodyPr/>
        <a:lstStyle/>
        <a:p>
          <a:endParaRPr lang="ru-RU"/>
        </a:p>
      </dgm:t>
    </dgm:pt>
    <dgm:pt modelId="{E86FCBD2-C480-4FF2-A4BD-8A2F13217C1F}">
      <dgm:prSet phldrT="[Текст]" custT="1"/>
      <dgm:spPr/>
      <dgm:t>
        <a:bodyPr/>
        <a:lstStyle/>
        <a:p>
          <a:r>
            <a:rPr lang="ru-RU" sz="2000" dirty="0" smtClean="0"/>
            <a:t>Неимущественные</a:t>
          </a:r>
          <a:endParaRPr lang="ru-RU" sz="2000" dirty="0"/>
        </a:p>
      </dgm:t>
    </dgm:pt>
    <dgm:pt modelId="{5BAE6280-91E9-4EB0-BD94-5F317CCF658E}" type="parTrans" cxnId="{B54B006B-1BA1-4832-92D9-8BB6C557A119}">
      <dgm:prSet/>
      <dgm:spPr/>
      <dgm:t>
        <a:bodyPr/>
        <a:lstStyle/>
        <a:p>
          <a:endParaRPr lang="ru-RU"/>
        </a:p>
      </dgm:t>
    </dgm:pt>
    <dgm:pt modelId="{549AA345-CFBD-4779-ADB7-A48A65D35B6B}" type="sibTrans" cxnId="{B54B006B-1BA1-4832-92D9-8BB6C557A119}">
      <dgm:prSet/>
      <dgm:spPr/>
      <dgm:t>
        <a:bodyPr/>
        <a:lstStyle/>
        <a:p>
          <a:endParaRPr lang="ru-RU"/>
        </a:p>
      </dgm:t>
    </dgm:pt>
    <dgm:pt modelId="{5FB4EC5C-5358-4D72-AE29-0965E5FEA142}">
      <dgm:prSet phldrT="[Текст]"/>
      <dgm:spPr/>
      <dgm:t>
        <a:bodyPr/>
        <a:lstStyle/>
        <a:p>
          <a:r>
            <a:rPr lang="ru-RU" dirty="0" smtClean="0"/>
            <a:t>Несвязанные с имущественными</a:t>
          </a:r>
          <a:endParaRPr lang="ru-RU" dirty="0"/>
        </a:p>
      </dgm:t>
    </dgm:pt>
    <dgm:pt modelId="{3AA058D0-44F5-4AB5-8D3C-AB18AFD35D92}" type="parTrans" cxnId="{2DD4D04B-D6E8-4A81-A6B7-9F24A36CDC1B}">
      <dgm:prSet/>
      <dgm:spPr/>
      <dgm:t>
        <a:bodyPr/>
        <a:lstStyle/>
        <a:p>
          <a:endParaRPr lang="ru-RU"/>
        </a:p>
      </dgm:t>
    </dgm:pt>
    <dgm:pt modelId="{DB859A90-3145-453F-8A50-7FC8E65C097A}" type="sibTrans" cxnId="{2DD4D04B-D6E8-4A81-A6B7-9F24A36CDC1B}">
      <dgm:prSet/>
      <dgm:spPr/>
      <dgm:t>
        <a:bodyPr/>
        <a:lstStyle/>
        <a:p>
          <a:endParaRPr lang="ru-RU"/>
        </a:p>
      </dgm:t>
    </dgm:pt>
    <dgm:pt modelId="{E7F3681D-F3B3-4BF4-9853-F5992684305F}">
      <dgm:prSet phldrT="[Текст]"/>
      <dgm:spPr/>
      <dgm:t>
        <a:bodyPr/>
        <a:lstStyle/>
        <a:p>
          <a:r>
            <a:rPr lang="ru-RU" dirty="0" smtClean="0"/>
            <a:t>Связанные с имущественными</a:t>
          </a:r>
          <a:endParaRPr lang="ru-RU" dirty="0"/>
        </a:p>
      </dgm:t>
    </dgm:pt>
    <dgm:pt modelId="{64367733-E8C2-4625-B32A-3CEF547D5297}" type="sibTrans" cxnId="{BE442F0E-7C8C-451B-84D8-C20C510369DF}">
      <dgm:prSet/>
      <dgm:spPr/>
      <dgm:t>
        <a:bodyPr/>
        <a:lstStyle/>
        <a:p>
          <a:endParaRPr lang="ru-RU"/>
        </a:p>
      </dgm:t>
    </dgm:pt>
    <dgm:pt modelId="{FA5B0C51-BD93-45D5-B9E9-ADD1627D1C7E}" type="parTrans" cxnId="{BE442F0E-7C8C-451B-84D8-C20C510369DF}">
      <dgm:prSet/>
      <dgm:spPr/>
      <dgm:t>
        <a:bodyPr/>
        <a:lstStyle/>
        <a:p>
          <a:endParaRPr lang="ru-RU"/>
        </a:p>
      </dgm:t>
    </dgm:pt>
    <dgm:pt modelId="{B5407A09-83C4-4B6E-95C8-D14C998CEC2C}" type="pres">
      <dgm:prSet presAssocID="{50B98899-1F21-4ACD-8896-77F57FF86AFD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31DA400-A755-4B1A-951E-7FA5E8456961}" type="pres">
      <dgm:prSet presAssocID="{5F32956E-3775-4696-85A0-D6841CAC756A}" presName="hierRoot1" presStyleCnt="0">
        <dgm:presLayoutVars>
          <dgm:hierBranch val="init"/>
        </dgm:presLayoutVars>
      </dgm:prSet>
      <dgm:spPr/>
    </dgm:pt>
    <dgm:pt modelId="{85471CEC-1825-4D59-B1A8-67EF7DFC70BC}" type="pres">
      <dgm:prSet presAssocID="{5F32956E-3775-4696-85A0-D6841CAC756A}" presName="rootComposite1" presStyleCnt="0"/>
      <dgm:spPr/>
    </dgm:pt>
    <dgm:pt modelId="{98A856B7-10AE-4DF5-AEFB-69B5094CB3B2}" type="pres">
      <dgm:prSet presAssocID="{5F32956E-3775-4696-85A0-D6841CAC756A}" presName="rootText1" presStyleLbl="alignAcc1" presStyleIdx="0" presStyleCnt="0" custScaleX="171564" custScaleY="2223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04E28B-27B5-477F-815D-5A9A168531E8}" type="pres">
      <dgm:prSet presAssocID="{5F32956E-3775-4696-85A0-D6841CAC756A}" presName="topArc1" presStyleLbl="parChTrans1D1" presStyleIdx="0" presStyleCnt="14"/>
      <dgm:spPr/>
    </dgm:pt>
    <dgm:pt modelId="{9DC2345C-C2F0-4586-9C44-75597B3C851D}" type="pres">
      <dgm:prSet presAssocID="{5F32956E-3775-4696-85A0-D6841CAC756A}" presName="bottomArc1" presStyleLbl="parChTrans1D1" presStyleIdx="1" presStyleCnt="14"/>
      <dgm:spPr/>
    </dgm:pt>
    <dgm:pt modelId="{CD4B4EA2-3044-4351-A74D-0D747BF791A6}" type="pres">
      <dgm:prSet presAssocID="{5F32956E-3775-4696-85A0-D6841CAC756A}" presName="topConnNode1" presStyleLbl="node1" presStyleIdx="0" presStyleCnt="0"/>
      <dgm:spPr/>
      <dgm:t>
        <a:bodyPr/>
        <a:lstStyle/>
        <a:p>
          <a:endParaRPr lang="ru-RU"/>
        </a:p>
      </dgm:t>
    </dgm:pt>
    <dgm:pt modelId="{8253297C-4738-437C-A036-833B8079F1FB}" type="pres">
      <dgm:prSet presAssocID="{5F32956E-3775-4696-85A0-D6841CAC756A}" presName="hierChild2" presStyleCnt="0"/>
      <dgm:spPr/>
    </dgm:pt>
    <dgm:pt modelId="{95B999F7-A458-4830-9207-D2D5A2DF984B}" type="pres">
      <dgm:prSet presAssocID="{26791D26-8418-416A-B4AA-57E2BBE73A78}" presName="Name28" presStyleLbl="parChTrans1D2" presStyleIdx="0" presStyleCnt="2"/>
      <dgm:spPr/>
      <dgm:t>
        <a:bodyPr/>
        <a:lstStyle/>
        <a:p>
          <a:endParaRPr lang="ru-RU"/>
        </a:p>
      </dgm:t>
    </dgm:pt>
    <dgm:pt modelId="{4305458D-4E03-4E24-88EC-883F91B0262A}" type="pres">
      <dgm:prSet presAssocID="{52F3F3AC-08A2-4533-BBB4-ABA6832CA5AB}" presName="hierRoot2" presStyleCnt="0">
        <dgm:presLayoutVars>
          <dgm:hierBranch val="init"/>
        </dgm:presLayoutVars>
      </dgm:prSet>
      <dgm:spPr/>
    </dgm:pt>
    <dgm:pt modelId="{B7CE12C6-4B58-4A43-BF30-67F99B38A306}" type="pres">
      <dgm:prSet presAssocID="{52F3F3AC-08A2-4533-BBB4-ABA6832CA5AB}" presName="rootComposite2" presStyleCnt="0"/>
      <dgm:spPr/>
    </dgm:pt>
    <dgm:pt modelId="{31739FE1-5B83-4150-AA62-2356CD7D84CB}" type="pres">
      <dgm:prSet presAssocID="{52F3F3AC-08A2-4533-BBB4-ABA6832CA5AB}" presName="rootText2" presStyleLbl="alignAcc1" presStyleIdx="0" presStyleCnt="0" custScaleX="140480" custLinFactNeighborX="-89542" custLinFactNeighborY="-320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2E91D5-6C16-4E9A-8402-C7E53FE1EFC8}" type="pres">
      <dgm:prSet presAssocID="{52F3F3AC-08A2-4533-BBB4-ABA6832CA5AB}" presName="topArc2" presStyleLbl="parChTrans1D1" presStyleIdx="2" presStyleCnt="14"/>
      <dgm:spPr/>
    </dgm:pt>
    <dgm:pt modelId="{C2ABB54D-EC03-4F3C-8CE5-EAB9732037C3}" type="pres">
      <dgm:prSet presAssocID="{52F3F3AC-08A2-4533-BBB4-ABA6832CA5AB}" presName="bottomArc2" presStyleLbl="parChTrans1D1" presStyleIdx="3" presStyleCnt="14"/>
      <dgm:spPr/>
    </dgm:pt>
    <dgm:pt modelId="{50B3BA9C-88FA-47A9-A891-C70DC2BF8282}" type="pres">
      <dgm:prSet presAssocID="{52F3F3AC-08A2-4533-BBB4-ABA6832CA5AB}" presName="topConnNode2" presStyleLbl="node2" presStyleIdx="0" presStyleCnt="0"/>
      <dgm:spPr/>
      <dgm:t>
        <a:bodyPr/>
        <a:lstStyle/>
        <a:p>
          <a:endParaRPr lang="ru-RU"/>
        </a:p>
      </dgm:t>
    </dgm:pt>
    <dgm:pt modelId="{C24026B9-4398-4633-ACE5-91170733523A}" type="pres">
      <dgm:prSet presAssocID="{52F3F3AC-08A2-4533-BBB4-ABA6832CA5AB}" presName="hierChild4" presStyleCnt="0"/>
      <dgm:spPr/>
    </dgm:pt>
    <dgm:pt modelId="{18CBE772-64AF-494D-AAB4-7A169748274C}" type="pres">
      <dgm:prSet presAssocID="{81A3B183-0584-4067-9D36-CBC5FCA8DAD3}" presName="Name28" presStyleLbl="parChTrans1D3" presStyleIdx="0" presStyleCnt="3"/>
      <dgm:spPr/>
      <dgm:t>
        <a:bodyPr/>
        <a:lstStyle/>
        <a:p>
          <a:endParaRPr lang="ru-RU"/>
        </a:p>
      </dgm:t>
    </dgm:pt>
    <dgm:pt modelId="{AAFCAC08-3624-4EE7-8A74-BF72174735D4}" type="pres">
      <dgm:prSet presAssocID="{7F4212A6-B8F7-4465-81A2-E5D38A9FFC35}" presName="hierRoot2" presStyleCnt="0">
        <dgm:presLayoutVars>
          <dgm:hierBranch val="init"/>
        </dgm:presLayoutVars>
      </dgm:prSet>
      <dgm:spPr/>
    </dgm:pt>
    <dgm:pt modelId="{BC8CED98-5B98-4729-A3C9-89A8098E8EC4}" type="pres">
      <dgm:prSet presAssocID="{7F4212A6-B8F7-4465-81A2-E5D38A9FFC35}" presName="rootComposite2" presStyleCnt="0"/>
      <dgm:spPr/>
    </dgm:pt>
    <dgm:pt modelId="{0B631005-2B8C-41C0-BC54-E434A5F13597}" type="pres">
      <dgm:prSet presAssocID="{7F4212A6-B8F7-4465-81A2-E5D38A9FFC35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D59D2E-59A7-4B96-9A32-4752B5465605}" type="pres">
      <dgm:prSet presAssocID="{7F4212A6-B8F7-4465-81A2-E5D38A9FFC35}" presName="topArc2" presStyleLbl="parChTrans1D1" presStyleIdx="4" presStyleCnt="14"/>
      <dgm:spPr/>
    </dgm:pt>
    <dgm:pt modelId="{2EBC3233-0BAA-46A9-A881-912B8AB65620}" type="pres">
      <dgm:prSet presAssocID="{7F4212A6-B8F7-4465-81A2-E5D38A9FFC35}" presName="bottomArc2" presStyleLbl="parChTrans1D1" presStyleIdx="5" presStyleCnt="14"/>
      <dgm:spPr/>
    </dgm:pt>
    <dgm:pt modelId="{D157E02D-8F5D-421E-BA95-2E5D4918AE7C}" type="pres">
      <dgm:prSet presAssocID="{7F4212A6-B8F7-4465-81A2-E5D38A9FFC35}" presName="topConnNode2" presStyleLbl="node3" presStyleIdx="0" presStyleCnt="0"/>
      <dgm:spPr/>
      <dgm:t>
        <a:bodyPr/>
        <a:lstStyle/>
        <a:p>
          <a:endParaRPr lang="ru-RU"/>
        </a:p>
      </dgm:t>
    </dgm:pt>
    <dgm:pt modelId="{9B599374-3275-4D66-A3F2-7DD3AEAD1D5D}" type="pres">
      <dgm:prSet presAssocID="{7F4212A6-B8F7-4465-81A2-E5D38A9FFC35}" presName="hierChild4" presStyleCnt="0"/>
      <dgm:spPr/>
    </dgm:pt>
    <dgm:pt modelId="{0530344B-8073-4169-AF7A-DC2E8F56DD85}" type="pres">
      <dgm:prSet presAssocID="{7F4212A6-B8F7-4465-81A2-E5D38A9FFC35}" presName="hierChild5" presStyleCnt="0"/>
      <dgm:spPr/>
    </dgm:pt>
    <dgm:pt modelId="{3BD6E52D-3939-45ED-9C53-54B9C9690410}" type="pres">
      <dgm:prSet presAssocID="{8A933854-E4E4-498D-BE48-927D7638A483}" presName="Name28" presStyleLbl="parChTrans1D3" presStyleIdx="1" presStyleCnt="3"/>
      <dgm:spPr/>
      <dgm:t>
        <a:bodyPr/>
        <a:lstStyle/>
        <a:p>
          <a:endParaRPr lang="ru-RU"/>
        </a:p>
      </dgm:t>
    </dgm:pt>
    <dgm:pt modelId="{58A06E12-39D3-4276-94CF-EA32216D0B3A}" type="pres">
      <dgm:prSet presAssocID="{D59A5F9B-63B7-4679-89BB-B30A56D86461}" presName="hierRoot2" presStyleCnt="0">
        <dgm:presLayoutVars>
          <dgm:hierBranch val="init"/>
        </dgm:presLayoutVars>
      </dgm:prSet>
      <dgm:spPr/>
    </dgm:pt>
    <dgm:pt modelId="{9E993773-C2F3-4D89-9B26-09386F50D42D}" type="pres">
      <dgm:prSet presAssocID="{D59A5F9B-63B7-4679-89BB-B30A56D86461}" presName="rootComposite2" presStyleCnt="0"/>
      <dgm:spPr/>
    </dgm:pt>
    <dgm:pt modelId="{3C985571-A9BD-45CC-850B-F43E231F9ADF}" type="pres">
      <dgm:prSet presAssocID="{D59A5F9B-63B7-4679-89BB-B30A56D86461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652913-C2D4-4FFA-8B91-26DF06C39895}" type="pres">
      <dgm:prSet presAssocID="{D59A5F9B-63B7-4679-89BB-B30A56D86461}" presName="topArc2" presStyleLbl="parChTrans1D1" presStyleIdx="6" presStyleCnt="14"/>
      <dgm:spPr/>
    </dgm:pt>
    <dgm:pt modelId="{7ACC97E0-8126-4DF5-A525-F189D93AA389}" type="pres">
      <dgm:prSet presAssocID="{D59A5F9B-63B7-4679-89BB-B30A56D86461}" presName="bottomArc2" presStyleLbl="parChTrans1D1" presStyleIdx="7" presStyleCnt="14"/>
      <dgm:spPr/>
    </dgm:pt>
    <dgm:pt modelId="{EDA14E4C-913B-489D-8B57-C5DCD05206A5}" type="pres">
      <dgm:prSet presAssocID="{D59A5F9B-63B7-4679-89BB-B30A56D86461}" presName="topConnNode2" presStyleLbl="node3" presStyleIdx="0" presStyleCnt="0"/>
      <dgm:spPr/>
      <dgm:t>
        <a:bodyPr/>
        <a:lstStyle/>
        <a:p>
          <a:endParaRPr lang="ru-RU"/>
        </a:p>
      </dgm:t>
    </dgm:pt>
    <dgm:pt modelId="{EC4F5E8B-CDAC-4270-91C9-83873CA20D9D}" type="pres">
      <dgm:prSet presAssocID="{D59A5F9B-63B7-4679-89BB-B30A56D86461}" presName="hierChild4" presStyleCnt="0"/>
      <dgm:spPr/>
    </dgm:pt>
    <dgm:pt modelId="{23EF1444-DA07-42D3-9E83-41665ABF3CBC}" type="pres">
      <dgm:prSet presAssocID="{D59A5F9B-63B7-4679-89BB-B30A56D86461}" presName="hierChild5" presStyleCnt="0"/>
      <dgm:spPr/>
    </dgm:pt>
    <dgm:pt modelId="{4A3661A2-F1A4-4040-956A-6DD203A3F08C}" type="pres">
      <dgm:prSet presAssocID="{52F3F3AC-08A2-4533-BBB4-ABA6832CA5AB}" presName="hierChild5" presStyleCnt="0"/>
      <dgm:spPr/>
    </dgm:pt>
    <dgm:pt modelId="{463E5A2D-87F4-46B6-A1CE-72CE5000D8D6}" type="pres">
      <dgm:prSet presAssocID="{5BAE6280-91E9-4EB0-BD94-5F317CCF658E}" presName="Name28" presStyleLbl="parChTrans1D2" presStyleIdx="1" presStyleCnt="2"/>
      <dgm:spPr/>
      <dgm:t>
        <a:bodyPr/>
        <a:lstStyle/>
        <a:p>
          <a:endParaRPr lang="ru-RU"/>
        </a:p>
      </dgm:t>
    </dgm:pt>
    <dgm:pt modelId="{2D41F73F-2A0D-4120-A0A5-445ABB4011C3}" type="pres">
      <dgm:prSet presAssocID="{E86FCBD2-C480-4FF2-A4BD-8A2F13217C1F}" presName="hierRoot2" presStyleCnt="0">
        <dgm:presLayoutVars>
          <dgm:hierBranch val="init"/>
        </dgm:presLayoutVars>
      </dgm:prSet>
      <dgm:spPr/>
    </dgm:pt>
    <dgm:pt modelId="{240DCD22-0753-4F33-B7B7-D3D0F6D0BBBE}" type="pres">
      <dgm:prSet presAssocID="{E86FCBD2-C480-4FF2-A4BD-8A2F13217C1F}" presName="rootComposite2" presStyleCnt="0"/>
      <dgm:spPr/>
    </dgm:pt>
    <dgm:pt modelId="{1DA3C44C-245E-464C-8672-F8271049FCBF}" type="pres">
      <dgm:prSet presAssocID="{E86FCBD2-C480-4FF2-A4BD-8A2F13217C1F}" presName="rootText2" presStyleLbl="alignAcc1" presStyleIdx="0" presStyleCnt="0" custScaleX="227307" custScaleY="129150" custLinFactNeighborX="55436" custLinFactNeighborY="-820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4405E4-025E-4C90-9847-816E4292FA06}" type="pres">
      <dgm:prSet presAssocID="{E86FCBD2-C480-4FF2-A4BD-8A2F13217C1F}" presName="topArc2" presStyleLbl="parChTrans1D1" presStyleIdx="8" presStyleCnt="14"/>
      <dgm:spPr/>
    </dgm:pt>
    <dgm:pt modelId="{284C556F-8E9E-40F3-8774-784228021D19}" type="pres">
      <dgm:prSet presAssocID="{E86FCBD2-C480-4FF2-A4BD-8A2F13217C1F}" presName="bottomArc2" presStyleLbl="parChTrans1D1" presStyleIdx="9" presStyleCnt="14"/>
      <dgm:spPr/>
    </dgm:pt>
    <dgm:pt modelId="{CABE57C2-5BE4-4BAF-9E11-008C0EEF22D3}" type="pres">
      <dgm:prSet presAssocID="{E86FCBD2-C480-4FF2-A4BD-8A2F13217C1F}" presName="topConnNode2" presStyleLbl="node2" presStyleIdx="0" presStyleCnt="0"/>
      <dgm:spPr/>
      <dgm:t>
        <a:bodyPr/>
        <a:lstStyle/>
        <a:p>
          <a:endParaRPr lang="ru-RU"/>
        </a:p>
      </dgm:t>
    </dgm:pt>
    <dgm:pt modelId="{6ABD9687-1E45-468D-8D05-592998F5F21A}" type="pres">
      <dgm:prSet presAssocID="{E86FCBD2-C480-4FF2-A4BD-8A2F13217C1F}" presName="hierChild4" presStyleCnt="0"/>
      <dgm:spPr/>
    </dgm:pt>
    <dgm:pt modelId="{6CEDFD32-A98B-4380-B979-D0ABF5BB77FD}" type="pres">
      <dgm:prSet presAssocID="{3AA058D0-44F5-4AB5-8D3C-AB18AFD35D92}" presName="Name28" presStyleLbl="parChTrans1D3" presStyleIdx="2" presStyleCnt="3"/>
      <dgm:spPr/>
      <dgm:t>
        <a:bodyPr/>
        <a:lstStyle/>
        <a:p>
          <a:endParaRPr lang="ru-RU"/>
        </a:p>
      </dgm:t>
    </dgm:pt>
    <dgm:pt modelId="{39F9DBD7-C1F0-44A8-AD7C-BDA4195BF996}" type="pres">
      <dgm:prSet presAssocID="{5FB4EC5C-5358-4D72-AE29-0965E5FEA142}" presName="hierRoot2" presStyleCnt="0">
        <dgm:presLayoutVars>
          <dgm:hierBranch val="init"/>
        </dgm:presLayoutVars>
      </dgm:prSet>
      <dgm:spPr/>
    </dgm:pt>
    <dgm:pt modelId="{18003D89-CB6C-468A-A4DF-626D8543FDC8}" type="pres">
      <dgm:prSet presAssocID="{5FB4EC5C-5358-4D72-AE29-0965E5FEA142}" presName="rootComposite2" presStyleCnt="0"/>
      <dgm:spPr/>
    </dgm:pt>
    <dgm:pt modelId="{D76D5B04-257A-4D20-B7AC-15831227DB65}" type="pres">
      <dgm:prSet presAssocID="{5FB4EC5C-5358-4D72-AE29-0965E5FEA142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CE562D-2EE3-4C2F-9D77-B11ED157A094}" type="pres">
      <dgm:prSet presAssocID="{5FB4EC5C-5358-4D72-AE29-0965E5FEA142}" presName="topArc2" presStyleLbl="parChTrans1D1" presStyleIdx="10" presStyleCnt="14"/>
      <dgm:spPr/>
    </dgm:pt>
    <dgm:pt modelId="{EB8E5582-474A-4F3A-B82E-F2D0EF9A7460}" type="pres">
      <dgm:prSet presAssocID="{5FB4EC5C-5358-4D72-AE29-0965E5FEA142}" presName="bottomArc2" presStyleLbl="parChTrans1D1" presStyleIdx="11" presStyleCnt="14"/>
      <dgm:spPr/>
    </dgm:pt>
    <dgm:pt modelId="{99F34642-BDDC-4D60-86F2-FEA92E553904}" type="pres">
      <dgm:prSet presAssocID="{5FB4EC5C-5358-4D72-AE29-0965E5FEA142}" presName="topConnNode2" presStyleLbl="node3" presStyleIdx="0" presStyleCnt="0"/>
      <dgm:spPr/>
      <dgm:t>
        <a:bodyPr/>
        <a:lstStyle/>
        <a:p>
          <a:endParaRPr lang="ru-RU"/>
        </a:p>
      </dgm:t>
    </dgm:pt>
    <dgm:pt modelId="{CC442371-D930-46A7-BCEA-73732BB4787B}" type="pres">
      <dgm:prSet presAssocID="{5FB4EC5C-5358-4D72-AE29-0965E5FEA142}" presName="hierChild4" presStyleCnt="0"/>
      <dgm:spPr/>
    </dgm:pt>
    <dgm:pt modelId="{978F7EAF-9675-42D1-B111-1AD59A09A9F3}" type="pres">
      <dgm:prSet presAssocID="{5FB4EC5C-5358-4D72-AE29-0965E5FEA142}" presName="hierChild5" presStyleCnt="0"/>
      <dgm:spPr/>
    </dgm:pt>
    <dgm:pt modelId="{5954CA6C-50E4-48D7-B7A2-A0EE402AF263}" type="pres">
      <dgm:prSet presAssocID="{E86FCBD2-C480-4FF2-A4BD-8A2F13217C1F}" presName="hierChild5" presStyleCnt="0"/>
      <dgm:spPr/>
    </dgm:pt>
    <dgm:pt modelId="{C5FB09A5-3EAC-4840-A90B-A7DAB77D1626}" type="pres">
      <dgm:prSet presAssocID="{5F32956E-3775-4696-85A0-D6841CAC756A}" presName="hierChild3" presStyleCnt="0"/>
      <dgm:spPr/>
    </dgm:pt>
    <dgm:pt modelId="{46571B9C-467A-45BF-83A0-67AA0C7952ED}" type="pres">
      <dgm:prSet presAssocID="{E7F3681D-F3B3-4BF4-9853-F5992684305F}" presName="hierRoot1" presStyleCnt="0">
        <dgm:presLayoutVars>
          <dgm:hierBranch val="init"/>
        </dgm:presLayoutVars>
      </dgm:prSet>
      <dgm:spPr/>
    </dgm:pt>
    <dgm:pt modelId="{CAA9AA22-E417-4300-B7EE-636C728F93FD}" type="pres">
      <dgm:prSet presAssocID="{E7F3681D-F3B3-4BF4-9853-F5992684305F}" presName="rootComposite1" presStyleCnt="0"/>
      <dgm:spPr/>
    </dgm:pt>
    <dgm:pt modelId="{B70C42D3-91CE-497C-B3EE-8ADCD3B84D5F}" type="pres">
      <dgm:prSet presAssocID="{E7F3681D-F3B3-4BF4-9853-F5992684305F}" presName="rootText1" presStyleLbl="alignAcc1" presStyleIdx="0" presStyleCnt="0" custLinFactY="400000" custLinFactNeighborX="40547" custLinFactNeighborY="4922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7334A1-0194-4FBC-A6FE-F99099DD0BB3}" type="pres">
      <dgm:prSet presAssocID="{E7F3681D-F3B3-4BF4-9853-F5992684305F}" presName="topArc1" presStyleLbl="parChTrans1D1" presStyleIdx="12" presStyleCnt="14"/>
      <dgm:spPr/>
    </dgm:pt>
    <dgm:pt modelId="{A8FEBCAB-E058-4D43-8ED5-2F0820A1103B}" type="pres">
      <dgm:prSet presAssocID="{E7F3681D-F3B3-4BF4-9853-F5992684305F}" presName="bottomArc1" presStyleLbl="parChTrans1D1" presStyleIdx="13" presStyleCnt="14"/>
      <dgm:spPr/>
    </dgm:pt>
    <dgm:pt modelId="{CE631999-73AF-4B3A-8E04-5458476A9AE4}" type="pres">
      <dgm:prSet presAssocID="{E7F3681D-F3B3-4BF4-9853-F5992684305F}" presName="topConnNode1" presStyleLbl="node1" presStyleIdx="0" presStyleCnt="0"/>
      <dgm:spPr/>
      <dgm:t>
        <a:bodyPr/>
        <a:lstStyle/>
        <a:p>
          <a:endParaRPr lang="ru-RU"/>
        </a:p>
      </dgm:t>
    </dgm:pt>
    <dgm:pt modelId="{58C70653-F9FD-4369-B371-229AFDDD06B9}" type="pres">
      <dgm:prSet presAssocID="{E7F3681D-F3B3-4BF4-9853-F5992684305F}" presName="hierChild2" presStyleCnt="0"/>
      <dgm:spPr/>
    </dgm:pt>
    <dgm:pt modelId="{8239CC91-380E-4984-97EF-E3E2DFA1C1F7}" type="pres">
      <dgm:prSet presAssocID="{E7F3681D-F3B3-4BF4-9853-F5992684305F}" presName="hierChild3" presStyleCnt="0"/>
      <dgm:spPr/>
    </dgm:pt>
  </dgm:ptLst>
  <dgm:cxnLst>
    <dgm:cxn modelId="{5125EC76-AB30-4EA1-964A-0BF9F353939B}" type="presOf" srcId="{E7F3681D-F3B3-4BF4-9853-F5992684305F}" destId="{CE631999-73AF-4B3A-8E04-5458476A9AE4}" srcOrd="1" destOrd="0" presId="urn:microsoft.com/office/officeart/2008/layout/HalfCircleOrganizationChart"/>
    <dgm:cxn modelId="{8F106CDD-E1DF-4504-B728-E18DF4229F4B}" type="presOf" srcId="{5FB4EC5C-5358-4D72-AE29-0965E5FEA142}" destId="{D76D5B04-257A-4D20-B7AC-15831227DB65}" srcOrd="0" destOrd="0" presId="urn:microsoft.com/office/officeart/2008/layout/HalfCircleOrganizationChart"/>
    <dgm:cxn modelId="{C38A71A2-72E3-4337-88C7-DA93D9BE0733}" type="presOf" srcId="{8A933854-E4E4-498D-BE48-927D7638A483}" destId="{3BD6E52D-3939-45ED-9C53-54B9C9690410}" srcOrd="0" destOrd="0" presId="urn:microsoft.com/office/officeart/2008/layout/HalfCircleOrganizationChart"/>
    <dgm:cxn modelId="{EDF502CA-8BA1-4E88-8166-D5AB0668C757}" type="presOf" srcId="{52F3F3AC-08A2-4533-BBB4-ABA6832CA5AB}" destId="{31739FE1-5B83-4150-AA62-2356CD7D84CB}" srcOrd="0" destOrd="0" presId="urn:microsoft.com/office/officeart/2008/layout/HalfCircleOrganizationChart"/>
    <dgm:cxn modelId="{EDDC7B3E-2F3C-4F49-A2D0-A8D42ECAF467}" type="presOf" srcId="{7F4212A6-B8F7-4465-81A2-E5D38A9FFC35}" destId="{D157E02D-8F5D-421E-BA95-2E5D4918AE7C}" srcOrd="1" destOrd="0" presId="urn:microsoft.com/office/officeart/2008/layout/HalfCircleOrganizationChart"/>
    <dgm:cxn modelId="{4F080216-36A3-41B5-BBB4-08B240D7F0F0}" type="presOf" srcId="{D59A5F9B-63B7-4679-89BB-B30A56D86461}" destId="{3C985571-A9BD-45CC-850B-F43E231F9ADF}" srcOrd="0" destOrd="0" presId="urn:microsoft.com/office/officeart/2008/layout/HalfCircleOrganizationChart"/>
    <dgm:cxn modelId="{47B9C138-3A58-456A-949D-C27C0A3D44C2}" type="presOf" srcId="{7F4212A6-B8F7-4465-81A2-E5D38A9FFC35}" destId="{0B631005-2B8C-41C0-BC54-E434A5F13597}" srcOrd="0" destOrd="0" presId="urn:microsoft.com/office/officeart/2008/layout/HalfCircleOrganizationChart"/>
    <dgm:cxn modelId="{C310235C-25D3-404B-96AB-FA9AF2E1418F}" type="presOf" srcId="{26791D26-8418-416A-B4AA-57E2BBE73A78}" destId="{95B999F7-A458-4830-9207-D2D5A2DF984B}" srcOrd="0" destOrd="0" presId="urn:microsoft.com/office/officeart/2008/layout/HalfCircleOrganizationChart"/>
    <dgm:cxn modelId="{0B394D79-2102-46D1-A3C1-F078C7897146}" srcId="{52F3F3AC-08A2-4533-BBB4-ABA6832CA5AB}" destId="{7F4212A6-B8F7-4465-81A2-E5D38A9FFC35}" srcOrd="0" destOrd="0" parTransId="{81A3B183-0584-4067-9D36-CBC5FCA8DAD3}" sibTransId="{AFCCE16E-6133-4AFD-924B-608FA00C487B}"/>
    <dgm:cxn modelId="{1810ECF7-87D9-4FD2-86A7-90A8B07C28C2}" type="presOf" srcId="{D59A5F9B-63B7-4679-89BB-B30A56D86461}" destId="{EDA14E4C-913B-489D-8B57-C5DCD05206A5}" srcOrd="1" destOrd="0" presId="urn:microsoft.com/office/officeart/2008/layout/HalfCircleOrganizationChart"/>
    <dgm:cxn modelId="{DEE85C35-AC7A-42EC-90B8-2580E88DDDAA}" type="presOf" srcId="{5F32956E-3775-4696-85A0-D6841CAC756A}" destId="{CD4B4EA2-3044-4351-A74D-0D747BF791A6}" srcOrd="1" destOrd="0" presId="urn:microsoft.com/office/officeart/2008/layout/HalfCircleOrganizationChart"/>
    <dgm:cxn modelId="{D69E38CB-81C5-40FE-8D57-75F904BEFF3B}" srcId="{5F32956E-3775-4696-85A0-D6841CAC756A}" destId="{52F3F3AC-08A2-4533-BBB4-ABA6832CA5AB}" srcOrd="0" destOrd="0" parTransId="{26791D26-8418-416A-B4AA-57E2BBE73A78}" sibTransId="{8617DB4C-F53A-4875-958B-BEA5D44CF653}"/>
    <dgm:cxn modelId="{AC14B43E-4952-4F12-834B-E37B12CAEAC4}" type="presOf" srcId="{E86FCBD2-C480-4FF2-A4BD-8A2F13217C1F}" destId="{1DA3C44C-245E-464C-8672-F8271049FCBF}" srcOrd="0" destOrd="0" presId="urn:microsoft.com/office/officeart/2008/layout/HalfCircleOrganizationChart"/>
    <dgm:cxn modelId="{A7341B7D-CBC2-404E-9549-EB372F571D8C}" type="presOf" srcId="{5FB4EC5C-5358-4D72-AE29-0965E5FEA142}" destId="{99F34642-BDDC-4D60-86F2-FEA92E553904}" srcOrd="1" destOrd="0" presId="urn:microsoft.com/office/officeart/2008/layout/HalfCircleOrganizationChart"/>
    <dgm:cxn modelId="{EF20D8E2-0BCD-466A-8E6C-5F7DD7673BBC}" type="presOf" srcId="{52F3F3AC-08A2-4533-BBB4-ABA6832CA5AB}" destId="{50B3BA9C-88FA-47A9-A891-C70DC2BF8282}" srcOrd="1" destOrd="0" presId="urn:microsoft.com/office/officeart/2008/layout/HalfCircleOrganizationChart"/>
    <dgm:cxn modelId="{A08B2CE4-19D0-479E-A393-D87C672177D4}" type="presOf" srcId="{5F32956E-3775-4696-85A0-D6841CAC756A}" destId="{98A856B7-10AE-4DF5-AEFB-69B5094CB3B2}" srcOrd="0" destOrd="0" presId="urn:microsoft.com/office/officeart/2008/layout/HalfCircleOrganizationChart"/>
    <dgm:cxn modelId="{BE442F0E-7C8C-451B-84D8-C20C510369DF}" srcId="{50B98899-1F21-4ACD-8896-77F57FF86AFD}" destId="{E7F3681D-F3B3-4BF4-9853-F5992684305F}" srcOrd="1" destOrd="0" parTransId="{FA5B0C51-BD93-45D5-B9E9-ADD1627D1C7E}" sibTransId="{64367733-E8C2-4625-B32A-3CEF547D5297}"/>
    <dgm:cxn modelId="{E4B22A0B-4917-453F-93D2-96698E496F39}" type="presOf" srcId="{50B98899-1F21-4ACD-8896-77F57FF86AFD}" destId="{B5407A09-83C4-4B6E-95C8-D14C998CEC2C}" srcOrd="0" destOrd="0" presId="urn:microsoft.com/office/officeart/2008/layout/HalfCircleOrganizationChart"/>
    <dgm:cxn modelId="{32FFE8F8-EFB6-433B-9ED0-F1B67AFA0E6F}" srcId="{52F3F3AC-08A2-4533-BBB4-ABA6832CA5AB}" destId="{D59A5F9B-63B7-4679-89BB-B30A56D86461}" srcOrd="1" destOrd="0" parTransId="{8A933854-E4E4-498D-BE48-927D7638A483}" sibTransId="{926C4090-A8B5-4C60-844A-70867A36E6F7}"/>
    <dgm:cxn modelId="{B54B006B-1BA1-4832-92D9-8BB6C557A119}" srcId="{5F32956E-3775-4696-85A0-D6841CAC756A}" destId="{E86FCBD2-C480-4FF2-A4BD-8A2F13217C1F}" srcOrd="1" destOrd="0" parTransId="{5BAE6280-91E9-4EB0-BD94-5F317CCF658E}" sibTransId="{549AA345-CFBD-4779-ADB7-A48A65D35B6B}"/>
    <dgm:cxn modelId="{2DD4D04B-D6E8-4A81-A6B7-9F24A36CDC1B}" srcId="{E86FCBD2-C480-4FF2-A4BD-8A2F13217C1F}" destId="{5FB4EC5C-5358-4D72-AE29-0965E5FEA142}" srcOrd="0" destOrd="0" parTransId="{3AA058D0-44F5-4AB5-8D3C-AB18AFD35D92}" sibTransId="{DB859A90-3145-453F-8A50-7FC8E65C097A}"/>
    <dgm:cxn modelId="{6F30D5F8-305B-46AF-80FD-D45555283711}" type="presOf" srcId="{5BAE6280-91E9-4EB0-BD94-5F317CCF658E}" destId="{463E5A2D-87F4-46B6-A1CE-72CE5000D8D6}" srcOrd="0" destOrd="0" presId="urn:microsoft.com/office/officeart/2008/layout/HalfCircleOrganizationChart"/>
    <dgm:cxn modelId="{843FC409-15B6-4DA3-8FA2-E3804DE023E4}" srcId="{50B98899-1F21-4ACD-8896-77F57FF86AFD}" destId="{5F32956E-3775-4696-85A0-D6841CAC756A}" srcOrd="0" destOrd="0" parTransId="{FA813890-6086-4DDF-A034-771BE2BDD704}" sibTransId="{7136E814-5557-4375-9C47-024C5538EF3D}"/>
    <dgm:cxn modelId="{A6054BBF-B949-4845-8DEE-50D1327452F4}" type="presOf" srcId="{E7F3681D-F3B3-4BF4-9853-F5992684305F}" destId="{B70C42D3-91CE-497C-B3EE-8ADCD3B84D5F}" srcOrd="0" destOrd="0" presId="urn:microsoft.com/office/officeart/2008/layout/HalfCircleOrganizationChart"/>
    <dgm:cxn modelId="{042AF7CE-6AC9-425E-B4F3-94C33C4C211E}" type="presOf" srcId="{81A3B183-0584-4067-9D36-CBC5FCA8DAD3}" destId="{18CBE772-64AF-494D-AAB4-7A169748274C}" srcOrd="0" destOrd="0" presId="urn:microsoft.com/office/officeart/2008/layout/HalfCircleOrganizationChart"/>
    <dgm:cxn modelId="{C11EBA00-F17B-4AB9-BB3B-7D11E30E14E7}" type="presOf" srcId="{E86FCBD2-C480-4FF2-A4BD-8A2F13217C1F}" destId="{CABE57C2-5BE4-4BAF-9E11-008C0EEF22D3}" srcOrd="1" destOrd="0" presId="urn:microsoft.com/office/officeart/2008/layout/HalfCircleOrganizationChart"/>
    <dgm:cxn modelId="{AAB37C97-7C21-4195-8844-460DE57B243E}" type="presOf" srcId="{3AA058D0-44F5-4AB5-8D3C-AB18AFD35D92}" destId="{6CEDFD32-A98B-4380-B979-D0ABF5BB77FD}" srcOrd="0" destOrd="0" presId="urn:microsoft.com/office/officeart/2008/layout/HalfCircleOrganizationChart"/>
    <dgm:cxn modelId="{0222351B-E819-41DC-8F73-110FD23AEAE1}" type="presParOf" srcId="{B5407A09-83C4-4B6E-95C8-D14C998CEC2C}" destId="{231DA400-A755-4B1A-951E-7FA5E8456961}" srcOrd="0" destOrd="0" presId="urn:microsoft.com/office/officeart/2008/layout/HalfCircleOrganizationChart"/>
    <dgm:cxn modelId="{12404B90-0DC6-4BD7-93D5-DCAE06497227}" type="presParOf" srcId="{231DA400-A755-4B1A-951E-7FA5E8456961}" destId="{85471CEC-1825-4D59-B1A8-67EF7DFC70BC}" srcOrd="0" destOrd="0" presId="urn:microsoft.com/office/officeart/2008/layout/HalfCircleOrganizationChart"/>
    <dgm:cxn modelId="{EB8DC48A-5904-4DCE-AE1F-A08C8CD61C7A}" type="presParOf" srcId="{85471CEC-1825-4D59-B1A8-67EF7DFC70BC}" destId="{98A856B7-10AE-4DF5-AEFB-69B5094CB3B2}" srcOrd="0" destOrd="0" presId="urn:microsoft.com/office/officeart/2008/layout/HalfCircleOrganizationChart"/>
    <dgm:cxn modelId="{E1C60D21-F2B5-4FB3-82FE-093DAF1B7B24}" type="presParOf" srcId="{85471CEC-1825-4D59-B1A8-67EF7DFC70BC}" destId="{2804E28B-27B5-477F-815D-5A9A168531E8}" srcOrd="1" destOrd="0" presId="urn:microsoft.com/office/officeart/2008/layout/HalfCircleOrganizationChart"/>
    <dgm:cxn modelId="{1C10649C-40F4-4BAD-A9A4-316C3C32001D}" type="presParOf" srcId="{85471CEC-1825-4D59-B1A8-67EF7DFC70BC}" destId="{9DC2345C-C2F0-4586-9C44-75597B3C851D}" srcOrd="2" destOrd="0" presId="urn:microsoft.com/office/officeart/2008/layout/HalfCircleOrganizationChart"/>
    <dgm:cxn modelId="{DF1C79C6-DBA0-4C2E-AD95-A35DD6E3DFD4}" type="presParOf" srcId="{85471CEC-1825-4D59-B1A8-67EF7DFC70BC}" destId="{CD4B4EA2-3044-4351-A74D-0D747BF791A6}" srcOrd="3" destOrd="0" presId="urn:microsoft.com/office/officeart/2008/layout/HalfCircleOrganizationChart"/>
    <dgm:cxn modelId="{149C877A-D727-495E-8DA7-D18052CCB192}" type="presParOf" srcId="{231DA400-A755-4B1A-951E-7FA5E8456961}" destId="{8253297C-4738-437C-A036-833B8079F1FB}" srcOrd="1" destOrd="0" presId="urn:microsoft.com/office/officeart/2008/layout/HalfCircleOrganizationChart"/>
    <dgm:cxn modelId="{82E009A1-46BB-43B7-82AC-290E0CBC7EAE}" type="presParOf" srcId="{8253297C-4738-437C-A036-833B8079F1FB}" destId="{95B999F7-A458-4830-9207-D2D5A2DF984B}" srcOrd="0" destOrd="0" presId="urn:microsoft.com/office/officeart/2008/layout/HalfCircleOrganizationChart"/>
    <dgm:cxn modelId="{36C269A8-99E7-4BA7-98AE-1E8BAC90A0B8}" type="presParOf" srcId="{8253297C-4738-437C-A036-833B8079F1FB}" destId="{4305458D-4E03-4E24-88EC-883F91B0262A}" srcOrd="1" destOrd="0" presId="urn:microsoft.com/office/officeart/2008/layout/HalfCircleOrganizationChart"/>
    <dgm:cxn modelId="{D69B61C7-4A85-4ED3-AD05-88C3C4140489}" type="presParOf" srcId="{4305458D-4E03-4E24-88EC-883F91B0262A}" destId="{B7CE12C6-4B58-4A43-BF30-67F99B38A306}" srcOrd="0" destOrd="0" presId="urn:microsoft.com/office/officeart/2008/layout/HalfCircleOrganizationChart"/>
    <dgm:cxn modelId="{80380312-03D2-4BB2-8902-7D2200289248}" type="presParOf" srcId="{B7CE12C6-4B58-4A43-BF30-67F99B38A306}" destId="{31739FE1-5B83-4150-AA62-2356CD7D84CB}" srcOrd="0" destOrd="0" presId="urn:microsoft.com/office/officeart/2008/layout/HalfCircleOrganizationChart"/>
    <dgm:cxn modelId="{7F733776-E202-4B31-A0CF-E44F4F631C95}" type="presParOf" srcId="{B7CE12C6-4B58-4A43-BF30-67F99B38A306}" destId="{E72E91D5-6C16-4E9A-8402-C7E53FE1EFC8}" srcOrd="1" destOrd="0" presId="urn:microsoft.com/office/officeart/2008/layout/HalfCircleOrganizationChart"/>
    <dgm:cxn modelId="{B3353542-EC05-4317-BC2F-889C840908A5}" type="presParOf" srcId="{B7CE12C6-4B58-4A43-BF30-67F99B38A306}" destId="{C2ABB54D-EC03-4F3C-8CE5-EAB9732037C3}" srcOrd="2" destOrd="0" presId="urn:microsoft.com/office/officeart/2008/layout/HalfCircleOrganizationChart"/>
    <dgm:cxn modelId="{57D7D5E6-73E7-423C-A81A-09ABF435770F}" type="presParOf" srcId="{B7CE12C6-4B58-4A43-BF30-67F99B38A306}" destId="{50B3BA9C-88FA-47A9-A891-C70DC2BF8282}" srcOrd="3" destOrd="0" presId="urn:microsoft.com/office/officeart/2008/layout/HalfCircleOrganizationChart"/>
    <dgm:cxn modelId="{E69E38D8-06EF-43E9-87E7-7D5CA917A5B2}" type="presParOf" srcId="{4305458D-4E03-4E24-88EC-883F91B0262A}" destId="{C24026B9-4398-4633-ACE5-91170733523A}" srcOrd="1" destOrd="0" presId="urn:microsoft.com/office/officeart/2008/layout/HalfCircleOrganizationChart"/>
    <dgm:cxn modelId="{0E0D7825-CC12-4E71-954D-A425EB81FDD8}" type="presParOf" srcId="{C24026B9-4398-4633-ACE5-91170733523A}" destId="{18CBE772-64AF-494D-AAB4-7A169748274C}" srcOrd="0" destOrd="0" presId="urn:microsoft.com/office/officeart/2008/layout/HalfCircleOrganizationChart"/>
    <dgm:cxn modelId="{DAD83E39-D1A5-4371-9B7C-87E9409D7B6C}" type="presParOf" srcId="{C24026B9-4398-4633-ACE5-91170733523A}" destId="{AAFCAC08-3624-4EE7-8A74-BF72174735D4}" srcOrd="1" destOrd="0" presId="urn:microsoft.com/office/officeart/2008/layout/HalfCircleOrganizationChart"/>
    <dgm:cxn modelId="{7C095336-B444-4938-9D89-F1E97E27FA00}" type="presParOf" srcId="{AAFCAC08-3624-4EE7-8A74-BF72174735D4}" destId="{BC8CED98-5B98-4729-A3C9-89A8098E8EC4}" srcOrd="0" destOrd="0" presId="urn:microsoft.com/office/officeart/2008/layout/HalfCircleOrganizationChart"/>
    <dgm:cxn modelId="{5EDCF8A9-FA26-46BA-A782-5C3FABEA3F14}" type="presParOf" srcId="{BC8CED98-5B98-4729-A3C9-89A8098E8EC4}" destId="{0B631005-2B8C-41C0-BC54-E434A5F13597}" srcOrd="0" destOrd="0" presId="urn:microsoft.com/office/officeart/2008/layout/HalfCircleOrganizationChart"/>
    <dgm:cxn modelId="{0D29626E-0E7A-4F05-976D-2663AEB91409}" type="presParOf" srcId="{BC8CED98-5B98-4729-A3C9-89A8098E8EC4}" destId="{7FD59D2E-59A7-4B96-9A32-4752B5465605}" srcOrd="1" destOrd="0" presId="urn:microsoft.com/office/officeart/2008/layout/HalfCircleOrganizationChart"/>
    <dgm:cxn modelId="{5C6BD77B-8097-4DE7-821E-FB0EC6261874}" type="presParOf" srcId="{BC8CED98-5B98-4729-A3C9-89A8098E8EC4}" destId="{2EBC3233-0BAA-46A9-A881-912B8AB65620}" srcOrd="2" destOrd="0" presId="urn:microsoft.com/office/officeart/2008/layout/HalfCircleOrganizationChart"/>
    <dgm:cxn modelId="{AE5F7001-A0F3-4AF4-8F57-00F40D707753}" type="presParOf" srcId="{BC8CED98-5B98-4729-A3C9-89A8098E8EC4}" destId="{D157E02D-8F5D-421E-BA95-2E5D4918AE7C}" srcOrd="3" destOrd="0" presId="urn:microsoft.com/office/officeart/2008/layout/HalfCircleOrganizationChart"/>
    <dgm:cxn modelId="{3B85B80F-2B56-4397-834D-65F5D6FB6A4F}" type="presParOf" srcId="{AAFCAC08-3624-4EE7-8A74-BF72174735D4}" destId="{9B599374-3275-4D66-A3F2-7DD3AEAD1D5D}" srcOrd="1" destOrd="0" presId="urn:microsoft.com/office/officeart/2008/layout/HalfCircleOrganizationChart"/>
    <dgm:cxn modelId="{40FA6E71-8A4B-4084-982F-456FF19E5BBB}" type="presParOf" srcId="{AAFCAC08-3624-4EE7-8A74-BF72174735D4}" destId="{0530344B-8073-4169-AF7A-DC2E8F56DD85}" srcOrd="2" destOrd="0" presId="urn:microsoft.com/office/officeart/2008/layout/HalfCircleOrganizationChart"/>
    <dgm:cxn modelId="{E2974462-A7A4-440B-99B8-6D9D1B3A1732}" type="presParOf" srcId="{C24026B9-4398-4633-ACE5-91170733523A}" destId="{3BD6E52D-3939-45ED-9C53-54B9C9690410}" srcOrd="2" destOrd="0" presId="urn:microsoft.com/office/officeart/2008/layout/HalfCircleOrganizationChart"/>
    <dgm:cxn modelId="{0014F320-EF99-4422-BA05-64E01F712B14}" type="presParOf" srcId="{C24026B9-4398-4633-ACE5-91170733523A}" destId="{58A06E12-39D3-4276-94CF-EA32216D0B3A}" srcOrd="3" destOrd="0" presId="urn:microsoft.com/office/officeart/2008/layout/HalfCircleOrganizationChart"/>
    <dgm:cxn modelId="{12091EBB-154A-4DBD-BCF5-A9E1AF09F15B}" type="presParOf" srcId="{58A06E12-39D3-4276-94CF-EA32216D0B3A}" destId="{9E993773-C2F3-4D89-9B26-09386F50D42D}" srcOrd="0" destOrd="0" presId="urn:microsoft.com/office/officeart/2008/layout/HalfCircleOrganizationChart"/>
    <dgm:cxn modelId="{990D5287-90B2-4114-BC61-9C3D3AE132F6}" type="presParOf" srcId="{9E993773-C2F3-4D89-9B26-09386F50D42D}" destId="{3C985571-A9BD-45CC-850B-F43E231F9ADF}" srcOrd="0" destOrd="0" presId="urn:microsoft.com/office/officeart/2008/layout/HalfCircleOrganizationChart"/>
    <dgm:cxn modelId="{8964A1FC-C07A-44C6-A027-744777393B3A}" type="presParOf" srcId="{9E993773-C2F3-4D89-9B26-09386F50D42D}" destId="{DB652913-C2D4-4FFA-8B91-26DF06C39895}" srcOrd="1" destOrd="0" presId="urn:microsoft.com/office/officeart/2008/layout/HalfCircleOrganizationChart"/>
    <dgm:cxn modelId="{CE1C199B-8883-4BEF-BCB3-6F6EC432AB9F}" type="presParOf" srcId="{9E993773-C2F3-4D89-9B26-09386F50D42D}" destId="{7ACC97E0-8126-4DF5-A525-F189D93AA389}" srcOrd="2" destOrd="0" presId="urn:microsoft.com/office/officeart/2008/layout/HalfCircleOrganizationChart"/>
    <dgm:cxn modelId="{D806E36D-4C25-402F-A31F-5FD99EC0DB8C}" type="presParOf" srcId="{9E993773-C2F3-4D89-9B26-09386F50D42D}" destId="{EDA14E4C-913B-489D-8B57-C5DCD05206A5}" srcOrd="3" destOrd="0" presId="urn:microsoft.com/office/officeart/2008/layout/HalfCircleOrganizationChart"/>
    <dgm:cxn modelId="{80DC95F4-3A8E-4255-8372-4B537514D28A}" type="presParOf" srcId="{58A06E12-39D3-4276-94CF-EA32216D0B3A}" destId="{EC4F5E8B-CDAC-4270-91C9-83873CA20D9D}" srcOrd="1" destOrd="0" presId="urn:microsoft.com/office/officeart/2008/layout/HalfCircleOrganizationChart"/>
    <dgm:cxn modelId="{3422070A-BC7C-41AF-86CF-9DE75E37CC11}" type="presParOf" srcId="{58A06E12-39D3-4276-94CF-EA32216D0B3A}" destId="{23EF1444-DA07-42D3-9E83-41665ABF3CBC}" srcOrd="2" destOrd="0" presId="urn:microsoft.com/office/officeart/2008/layout/HalfCircleOrganizationChart"/>
    <dgm:cxn modelId="{33C12CC0-CFEC-47F2-BAF4-B90B704333BE}" type="presParOf" srcId="{4305458D-4E03-4E24-88EC-883F91B0262A}" destId="{4A3661A2-F1A4-4040-956A-6DD203A3F08C}" srcOrd="2" destOrd="0" presId="urn:microsoft.com/office/officeart/2008/layout/HalfCircleOrganizationChart"/>
    <dgm:cxn modelId="{5F365592-CD34-4069-9839-871623D6E41D}" type="presParOf" srcId="{8253297C-4738-437C-A036-833B8079F1FB}" destId="{463E5A2D-87F4-46B6-A1CE-72CE5000D8D6}" srcOrd="2" destOrd="0" presId="urn:microsoft.com/office/officeart/2008/layout/HalfCircleOrganizationChart"/>
    <dgm:cxn modelId="{69920807-EF12-4C15-B2FB-322D05F93E75}" type="presParOf" srcId="{8253297C-4738-437C-A036-833B8079F1FB}" destId="{2D41F73F-2A0D-4120-A0A5-445ABB4011C3}" srcOrd="3" destOrd="0" presId="urn:microsoft.com/office/officeart/2008/layout/HalfCircleOrganizationChart"/>
    <dgm:cxn modelId="{FE08904A-1303-426A-91C5-8D36402C8134}" type="presParOf" srcId="{2D41F73F-2A0D-4120-A0A5-445ABB4011C3}" destId="{240DCD22-0753-4F33-B7B7-D3D0F6D0BBBE}" srcOrd="0" destOrd="0" presId="urn:microsoft.com/office/officeart/2008/layout/HalfCircleOrganizationChart"/>
    <dgm:cxn modelId="{4C0A6D17-A583-4775-A75D-6AF417DD842C}" type="presParOf" srcId="{240DCD22-0753-4F33-B7B7-D3D0F6D0BBBE}" destId="{1DA3C44C-245E-464C-8672-F8271049FCBF}" srcOrd="0" destOrd="0" presId="urn:microsoft.com/office/officeart/2008/layout/HalfCircleOrganizationChart"/>
    <dgm:cxn modelId="{D3F18E36-2550-4F79-9ED1-EAADC9EB4885}" type="presParOf" srcId="{240DCD22-0753-4F33-B7B7-D3D0F6D0BBBE}" destId="{734405E4-025E-4C90-9847-816E4292FA06}" srcOrd="1" destOrd="0" presId="urn:microsoft.com/office/officeart/2008/layout/HalfCircleOrganizationChart"/>
    <dgm:cxn modelId="{6F0CECD4-D195-4499-82A0-3B2883FB4D1D}" type="presParOf" srcId="{240DCD22-0753-4F33-B7B7-D3D0F6D0BBBE}" destId="{284C556F-8E9E-40F3-8774-784228021D19}" srcOrd="2" destOrd="0" presId="urn:microsoft.com/office/officeart/2008/layout/HalfCircleOrganizationChart"/>
    <dgm:cxn modelId="{99B1838B-415A-4D8B-B2C2-A648AAAF622B}" type="presParOf" srcId="{240DCD22-0753-4F33-B7B7-D3D0F6D0BBBE}" destId="{CABE57C2-5BE4-4BAF-9E11-008C0EEF22D3}" srcOrd="3" destOrd="0" presId="urn:microsoft.com/office/officeart/2008/layout/HalfCircleOrganizationChart"/>
    <dgm:cxn modelId="{611BB6DB-B163-40B2-8E22-8E1772D7AF7C}" type="presParOf" srcId="{2D41F73F-2A0D-4120-A0A5-445ABB4011C3}" destId="{6ABD9687-1E45-468D-8D05-592998F5F21A}" srcOrd="1" destOrd="0" presId="urn:microsoft.com/office/officeart/2008/layout/HalfCircleOrganizationChart"/>
    <dgm:cxn modelId="{F5C7BE1D-424F-4270-953F-5C2A9267BE05}" type="presParOf" srcId="{6ABD9687-1E45-468D-8D05-592998F5F21A}" destId="{6CEDFD32-A98B-4380-B979-D0ABF5BB77FD}" srcOrd="0" destOrd="0" presId="urn:microsoft.com/office/officeart/2008/layout/HalfCircleOrganizationChart"/>
    <dgm:cxn modelId="{DCACFC32-69D3-4BBF-BB53-30DF8E3DB65E}" type="presParOf" srcId="{6ABD9687-1E45-468D-8D05-592998F5F21A}" destId="{39F9DBD7-C1F0-44A8-AD7C-BDA4195BF996}" srcOrd="1" destOrd="0" presId="urn:microsoft.com/office/officeart/2008/layout/HalfCircleOrganizationChart"/>
    <dgm:cxn modelId="{DB385A30-CD8F-49FE-AC53-30F8C14C3DCB}" type="presParOf" srcId="{39F9DBD7-C1F0-44A8-AD7C-BDA4195BF996}" destId="{18003D89-CB6C-468A-A4DF-626D8543FDC8}" srcOrd="0" destOrd="0" presId="urn:microsoft.com/office/officeart/2008/layout/HalfCircleOrganizationChart"/>
    <dgm:cxn modelId="{72927915-E7E7-4500-8249-665461B4FC6A}" type="presParOf" srcId="{18003D89-CB6C-468A-A4DF-626D8543FDC8}" destId="{D76D5B04-257A-4D20-B7AC-15831227DB65}" srcOrd="0" destOrd="0" presId="urn:microsoft.com/office/officeart/2008/layout/HalfCircleOrganizationChart"/>
    <dgm:cxn modelId="{0E194DA5-1968-4526-83E8-65D2C4359E0E}" type="presParOf" srcId="{18003D89-CB6C-468A-A4DF-626D8543FDC8}" destId="{90CE562D-2EE3-4C2F-9D77-B11ED157A094}" srcOrd="1" destOrd="0" presId="urn:microsoft.com/office/officeart/2008/layout/HalfCircleOrganizationChart"/>
    <dgm:cxn modelId="{517E76D0-408C-48DA-9648-CCDF8182F742}" type="presParOf" srcId="{18003D89-CB6C-468A-A4DF-626D8543FDC8}" destId="{EB8E5582-474A-4F3A-B82E-F2D0EF9A7460}" srcOrd="2" destOrd="0" presId="urn:microsoft.com/office/officeart/2008/layout/HalfCircleOrganizationChart"/>
    <dgm:cxn modelId="{A2464F6B-957E-4773-9149-0620A7A613FD}" type="presParOf" srcId="{18003D89-CB6C-468A-A4DF-626D8543FDC8}" destId="{99F34642-BDDC-4D60-86F2-FEA92E553904}" srcOrd="3" destOrd="0" presId="urn:microsoft.com/office/officeart/2008/layout/HalfCircleOrganizationChart"/>
    <dgm:cxn modelId="{A184E1A4-45E9-436A-BBA0-D099C64166AD}" type="presParOf" srcId="{39F9DBD7-C1F0-44A8-AD7C-BDA4195BF996}" destId="{CC442371-D930-46A7-BCEA-73732BB4787B}" srcOrd="1" destOrd="0" presId="urn:microsoft.com/office/officeart/2008/layout/HalfCircleOrganizationChart"/>
    <dgm:cxn modelId="{76030A3D-87BA-4CD0-A50C-6D2585C87877}" type="presParOf" srcId="{39F9DBD7-C1F0-44A8-AD7C-BDA4195BF996}" destId="{978F7EAF-9675-42D1-B111-1AD59A09A9F3}" srcOrd="2" destOrd="0" presId="urn:microsoft.com/office/officeart/2008/layout/HalfCircleOrganizationChart"/>
    <dgm:cxn modelId="{C48ED0CD-00BF-42B8-A079-4DBA03660F71}" type="presParOf" srcId="{2D41F73F-2A0D-4120-A0A5-445ABB4011C3}" destId="{5954CA6C-50E4-48D7-B7A2-A0EE402AF263}" srcOrd="2" destOrd="0" presId="urn:microsoft.com/office/officeart/2008/layout/HalfCircleOrganizationChart"/>
    <dgm:cxn modelId="{6065E65D-0C6A-4D9B-9BBA-7EC530F514F0}" type="presParOf" srcId="{231DA400-A755-4B1A-951E-7FA5E8456961}" destId="{C5FB09A5-3EAC-4840-A90B-A7DAB77D1626}" srcOrd="2" destOrd="0" presId="urn:microsoft.com/office/officeart/2008/layout/HalfCircleOrganizationChart"/>
    <dgm:cxn modelId="{7ECDB284-9D56-4E56-BB00-ADA1A638C0D7}" type="presParOf" srcId="{B5407A09-83C4-4B6E-95C8-D14C998CEC2C}" destId="{46571B9C-467A-45BF-83A0-67AA0C7952ED}" srcOrd="1" destOrd="0" presId="urn:microsoft.com/office/officeart/2008/layout/HalfCircleOrganizationChart"/>
    <dgm:cxn modelId="{9F5A58CA-C4E2-4A86-AA58-15D325661471}" type="presParOf" srcId="{46571B9C-467A-45BF-83A0-67AA0C7952ED}" destId="{CAA9AA22-E417-4300-B7EE-636C728F93FD}" srcOrd="0" destOrd="0" presId="urn:microsoft.com/office/officeart/2008/layout/HalfCircleOrganizationChart"/>
    <dgm:cxn modelId="{5E2BE015-A227-4641-AAAB-C333D0AA42C1}" type="presParOf" srcId="{CAA9AA22-E417-4300-B7EE-636C728F93FD}" destId="{B70C42D3-91CE-497C-B3EE-8ADCD3B84D5F}" srcOrd="0" destOrd="0" presId="urn:microsoft.com/office/officeart/2008/layout/HalfCircleOrganizationChart"/>
    <dgm:cxn modelId="{6DA3B793-2FF9-457F-A185-18F5C561748C}" type="presParOf" srcId="{CAA9AA22-E417-4300-B7EE-636C728F93FD}" destId="{687334A1-0194-4FBC-A6FE-F99099DD0BB3}" srcOrd="1" destOrd="0" presId="urn:microsoft.com/office/officeart/2008/layout/HalfCircleOrganizationChart"/>
    <dgm:cxn modelId="{B9F2B925-A4A3-4DB1-8E85-F6E55F28E096}" type="presParOf" srcId="{CAA9AA22-E417-4300-B7EE-636C728F93FD}" destId="{A8FEBCAB-E058-4D43-8ED5-2F0820A1103B}" srcOrd="2" destOrd="0" presId="urn:microsoft.com/office/officeart/2008/layout/HalfCircleOrganizationChart"/>
    <dgm:cxn modelId="{B3F72B3E-7B42-49B2-88C2-EE3A123B41BC}" type="presParOf" srcId="{CAA9AA22-E417-4300-B7EE-636C728F93FD}" destId="{CE631999-73AF-4B3A-8E04-5458476A9AE4}" srcOrd="3" destOrd="0" presId="urn:microsoft.com/office/officeart/2008/layout/HalfCircleOrganizationChart"/>
    <dgm:cxn modelId="{4544FF33-8806-4164-B3E0-449124440DED}" type="presParOf" srcId="{46571B9C-467A-45BF-83A0-67AA0C7952ED}" destId="{58C70653-F9FD-4369-B371-229AFDDD06B9}" srcOrd="1" destOrd="0" presId="urn:microsoft.com/office/officeart/2008/layout/HalfCircleOrganizationChart"/>
    <dgm:cxn modelId="{91841543-A3C5-48E9-AD71-F2B894E56318}" type="presParOf" srcId="{46571B9C-467A-45BF-83A0-67AA0C7952ED}" destId="{8239CC91-380E-4984-97EF-E3E2DFA1C1F7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EDFD32-A98B-4380-B979-D0ABF5BB77FD}">
      <dsp:nvSpPr>
        <dsp:cNvPr id="0" name=""/>
        <dsp:cNvSpPr/>
      </dsp:nvSpPr>
      <dsp:spPr>
        <a:xfrm>
          <a:off x="6200136" y="3047203"/>
          <a:ext cx="336280" cy="10042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4277"/>
              </a:lnTo>
              <a:lnTo>
                <a:pt x="336280" y="10042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3E5A2D-87F4-46B6-A1CE-72CE5000D8D6}">
      <dsp:nvSpPr>
        <dsp:cNvPr id="0" name=""/>
        <dsp:cNvSpPr/>
      </dsp:nvSpPr>
      <dsp:spPr>
        <a:xfrm>
          <a:off x="3932282" y="1894114"/>
          <a:ext cx="2267853" cy="93591"/>
        </a:xfrm>
        <a:custGeom>
          <a:avLst/>
          <a:gdLst/>
          <a:ahLst/>
          <a:cxnLst/>
          <a:rect l="0" t="0" r="0" b="0"/>
          <a:pathLst>
            <a:path>
              <a:moveTo>
                <a:pt x="0" y="93591"/>
              </a:moveTo>
              <a:lnTo>
                <a:pt x="226785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D6E52D-3939-45ED-9C53-54B9C9690410}">
      <dsp:nvSpPr>
        <dsp:cNvPr id="0" name=""/>
        <dsp:cNvSpPr/>
      </dsp:nvSpPr>
      <dsp:spPr>
        <a:xfrm>
          <a:off x="1254246" y="3072649"/>
          <a:ext cx="1390907" cy="19863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6389"/>
              </a:lnTo>
              <a:lnTo>
                <a:pt x="1390907" y="198638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CBE772-64AF-494D-AAB4-7A169748274C}">
      <dsp:nvSpPr>
        <dsp:cNvPr id="0" name=""/>
        <dsp:cNvSpPr/>
      </dsp:nvSpPr>
      <dsp:spPr>
        <a:xfrm>
          <a:off x="1254246" y="3072649"/>
          <a:ext cx="1390907" cy="7185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8571"/>
              </a:lnTo>
              <a:lnTo>
                <a:pt x="1390907" y="71857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B999F7-A458-4830-9207-D2D5A2DF984B}">
      <dsp:nvSpPr>
        <dsp:cNvPr id="0" name=""/>
        <dsp:cNvSpPr/>
      </dsp:nvSpPr>
      <dsp:spPr>
        <a:xfrm>
          <a:off x="1254246" y="1987706"/>
          <a:ext cx="2678036" cy="192113"/>
        </a:xfrm>
        <a:custGeom>
          <a:avLst/>
          <a:gdLst/>
          <a:ahLst/>
          <a:cxnLst/>
          <a:rect l="0" t="0" r="0" b="0"/>
          <a:pathLst>
            <a:path>
              <a:moveTo>
                <a:pt x="2678036" y="0"/>
              </a:moveTo>
              <a:lnTo>
                <a:pt x="2678036" y="4619"/>
              </a:lnTo>
              <a:lnTo>
                <a:pt x="0" y="4619"/>
              </a:lnTo>
              <a:lnTo>
                <a:pt x="0" y="1921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04E28B-27B5-477F-815D-5A9A168531E8}">
      <dsp:nvSpPr>
        <dsp:cNvPr id="0" name=""/>
        <dsp:cNvSpPr/>
      </dsp:nvSpPr>
      <dsp:spPr>
        <a:xfrm>
          <a:off x="3166396" y="2348"/>
          <a:ext cx="1531773" cy="198535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2345C-C2F0-4586-9C44-75597B3C851D}">
      <dsp:nvSpPr>
        <dsp:cNvPr id="0" name=""/>
        <dsp:cNvSpPr/>
      </dsp:nvSpPr>
      <dsp:spPr>
        <a:xfrm>
          <a:off x="3166396" y="2348"/>
          <a:ext cx="1531773" cy="198535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A856B7-10AE-4DF5-AEFB-69B5094CB3B2}">
      <dsp:nvSpPr>
        <dsp:cNvPr id="0" name=""/>
        <dsp:cNvSpPr/>
      </dsp:nvSpPr>
      <dsp:spPr>
        <a:xfrm>
          <a:off x="2400509" y="359712"/>
          <a:ext cx="3063547" cy="127062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Гражданские правоотношения</a:t>
          </a:r>
          <a:endParaRPr lang="ru-RU" sz="2000" kern="1200" dirty="0"/>
        </a:p>
      </dsp:txBody>
      <dsp:txXfrm>
        <a:off x="2400509" y="359712"/>
        <a:ext cx="3063547" cy="1270628"/>
      </dsp:txXfrm>
    </dsp:sp>
    <dsp:sp modelId="{E72E91D5-6C16-4E9A-8402-C7E53FE1EFC8}">
      <dsp:nvSpPr>
        <dsp:cNvPr id="0" name=""/>
        <dsp:cNvSpPr/>
      </dsp:nvSpPr>
      <dsp:spPr>
        <a:xfrm>
          <a:off x="627123" y="2179820"/>
          <a:ext cx="1254246" cy="892829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ABB54D-EC03-4F3C-8CE5-EAB9732037C3}">
      <dsp:nvSpPr>
        <dsp:cNvPr id="0" name=""/>
        <dsp:cNvSpPr/>
      </dsp:nvSpPr>
      <dsp:spPr>
        <a:xfrm>
          <a:off x="627123" y="2179820"/>
          <a:ext cx="1254246" cy="892829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739FE1-5B83-4150-AA62-2356CD7D84CB}">
      <dsp:nvSpPr>
        <dsp:cNvPr id="0" name=""/>
        <dsp:cNvSpPr/>
      </dsp:nvSpPr>
      <dsp:spPr>
        <a:xfrm>
          <a:off x="0" y="2340529"/>
          <a:ext cx="2508492" cy="57141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Имущественные</a:t>
          </a:r>
          <a:endParaRPr lang="ru-RU" sz="2000" kern="1200" dirty="0"/>
        </a:p>
      </dsp:txBody>
      <dsp:txXfrm>
        <a:off x="0" y="2340529"/>
        <a:ext cx="2508492" cy="571410"/>
      </dsp:txXfrm>
    </dsp:sp>
    <dsp:sp modelId="{7FD59D2E-59A7-4B96-9A32-4752B5465605}">
      <dsp:nvSpPr>
        <dsp:cNvPr id="0" name=""/>
        <dsp:cNvSpPr/>
      </dsp:nvSpPr>
      <dsp:spPr>
        <a:xfrm>
          <a:off x="2538014" y="3630511"/>
          <a:ext cx="892829" cy="892829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BC3233-0BAA-46A9-A881-912B8AB65620}">
      <dsp:nvSpPr>
        <dsp:cNvPr id="0" name=""/>
        <dsp:cNvSpPr/>
      </dsp:nvSpPr>
      <dsp:spPr>
        <a:xfrm>
          <a:off x="2538014" y="3630511"/>
          <a:ext cx="892829" cy="892829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631005-2B8C-41C0-BC54-E434A5F13597}">
      <dsp:nvSpPr>
        <dsp:cNvPr id="0" name=""/>
        <dsp:cNvSpPr/>
      </dsp:nvSpPr>
      <dsp:spPr>
        <a:xfrm>
          <a:off x="2091599" y="3791221"/>
          <a:ext cx="1785658" cy="57141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Вещные</a:t>
          </a:r>
          <a:endParaRPr lang="ru-RU" sz="1800" kern="1200" dirty="0"/>
        </a:p>
      </dsp:txBody>
      <dsp:txXfrm>
        <a:off x="2091599" y="3791221"/>
        <a:ext cx="1785658" cy="571410"/>
      </dsp:txXfrm>
    </dsp:sp>
    <dsp:sp modelId="{DB652913-C2D4-4FFA-8B91-26DF06C39895}">
      <dsp:nvSpPr>
        <dsp:cNvPr id="0" name=""/>
        <dsp:cNvSpPr/>
      </dsp:nvSpPr>
      <dsp:spPr>
        <a:xfrm>
          <a:off x="2538014" y="4898329"/>
          <a:ext cx="892829" cy="892829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CC97E0-8126-4DF5-A525-F189D93AA389}">
      <dsp:nvSpPr>
        <dsp:cNvPr id="0" name=""/>
        <dsp:cNvSpPr/>
      </dsp:nvSpPr>
      <dsp:spPr>
        <a:xfrm>
          <a:off x="2538014" y="4898329"/>
          <a:ext cx="892829" cy="892829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985571-A9BD-45CC-850B-F43E231F9ADF}">
      <dsp:nvSpPr>
        <dsp:cNvPr id="0" name=""/>
        <dsp:cNvSpPr/>
      </dsp:nvSpPr>
      <dsp:spPr>
        <a:xfrm>
          <a:off x="2091599" y="5059038"/>
          <a:ext cx="1785658" cy="57141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Обязательственные</a:t>
          </a:r>
          <a:endParaRPr lang="ru-RU" sz="1600" kern="1200" dirty="0"/>
        </a:p>
      </dsp:txBody>
      <dsp:txXfrm>
        <a:off x="2091599" y="5059038"/>
        <a:ext cx="1785658" cy="571410"/>
      </dsp:txXfrm>
    </dsp:sp>
    <dsp:sp modelId="{734405E4-025E-4C90-9847-816E4292FA06}">
      <dsp:nvSpPr>
        <dsp:cNvPr id="0" name=""/>
        <dsp:cNvSpPr/>
      </dsp:nvSpPr>
      <dsp:spPr>
        <a:xfrm>
          <a:off x="5185405" y="1894114"/>
          <a:ext cx="2029463" cy="1153088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4C556F-8E9E-40F3-8774-784228021D19}">
      <dsp:nvSpPr>
        <dsp:cNvPr id="0" name=""/>
        <dsp:cNvSpPr/>
      </dsp:nvSpPr>
      <dsp:spPr>
        <a:xfrm>
          <a:off x="5185405" y="1894114"/>
          <a:ext cx="2029463" cy="115308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A3C44C-245E-464C-8672-F8271049FCBF}">
      <dsp:nvSpPr>
        <dsp:cNvPr id="0" name=""/>
        <dsp:cNvSpPr/>
      </dsp:nvSpPr>
      <dsp:spPr>
        <a:xfrm>
          <a:off x="4170673" y="2101670"/>
          <a:ext cx="4058926" cy="73797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Неимущественные</a:t>
          </a:r>
          <a:endParaRPr lang="ru-RU" sz="2000" kern="1200" dirty="0"/>
        </a:p>
      </dsp:txBody>
      <dsp:txXfrm>
        <a:off x="4170673" y="2101670"/>
        <a:ext cx="4058926" cy="737976"/>
      </dsp:txXfrm>
    </dsp:sp>
    <dsp:sp modelId="{90CE562D-2EE3-4C2F-9D77-B11ED157A094}">
      <dsp:nvSpPr>
        <dsp:cNvPr id="0" name=""/>
        <dsp:cNvSpPr/>
      </dsp:nvSpPr>
      <dsp:spPr>
        <a:xfrm>
          <a:off x="6429277" y="3890771"/>
          <a:ext cx="892829" cy="892829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8E5582-474A-4F3A-B82E-F2D0EF9A7460}">
      <dsp:nvSpPr>
        <dsp:cNvPr id="0" name=""/>
        <dsp:cNvSpPr/>
      </dsp:nvSpPr>
      <dsp:spPr>
        <a:xfrm>
          <a:off x="6429277" y="3890771"/>
          <a:ext cx="892829" cy="892829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6D5B04-257A-4D20-B7AC-15831227DB65}">
      <dsp:nvSpPr>
        <dsp:cNvPr id="0" name=""/>
        <dsp:cNvSpPr/>
      </dsp:nvSpPr>
      <dsp:spPr>
        <a:xfrm>
          <a:off x="5982862" y="4051480"/>
          <a:ext cx="1785658" cy="57141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Несвязанные с имущественными</a:t>
          </a:r>
          <a:endParaRPr lang="ru-RU" sz="1800" kern="1200" dirty="0"/>
        </a:p>
      </dsp:txBody>
      <dsp:txXfrm>
        <a:off x="5982862" y="4051480"/>
        <a:ext cx="1785658" cy="571410"/>
      </dsp:txXfrm>
    </dsp:sp>
    <dsp:sp modelId="{687334A1-0194-4FBC-A6FE-F99099DD0BB3}">
      <dsp:nvSpPr>
        <dsp:cNvPr id="0" name=""/>
        <dsp:cNvSpPr/>
      </dsp:nvSpPr>
      <dsp:spPr>
        <a:xfrm>
          <a:off x="6890356" y="5061387"/>
          <a:ext cx="892829" cy="892829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FEBCAB-E058-4D43-8ED5-2F0820A1103B}">
      <dsp:nvSpPr>
        <dsp:cNvPr id="0" name=""/>
        <dsp:cNvSpPr/>
      </dsp:nvSpPr>
      <dsp:spPr>
        <a:xfrm>
          <a:off x="6890356" y="5061387"/>
          <a:ext cx="892829" cy="892829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0C42D3-91CE-497C-B3EE-8ADCD3B84D5F}">
      <dsp:nvSpPr>
        <dsp:cNvPr id="0" name=""/>
        <dsp:cNvSpPr/>
      </dsp:nvSpPr>
      <dsp:spPr>
        <a:xfrm>
          <a:off x="6443941" y="5222096"/>
          <a:ext cx="1785658" cy="57141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Связанные с имущественными</a:t>
          </a:r>
          <a:endParaRPr lang="ru-RU" sz="1800" kern="1200" dirty="0"/>
        </a:p>
      </dsp:txBody>
      <dsp:txXfrm>
        <a:off x="6443941" y="5222096"/>
        <a:ext cx="1785658" cy="5714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EDFD32-A98B-4380-B979-D0ABF5BB77FD}">
      <dsp:nvSpPr>
        <dsp:cNvPr id="0" name=""/>
        <dsp:cNvSpPr/>
      </dsp:nvSpPr>
      <dsp:spPr>
        <a:xfrm>
          <a:off x="6200136" y="3047203"/>
          <a:ext cx="336280" cy="10042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4277"/>
              </a:lnTo>
              <a:lnTo>
                <a:pt x="336280" y="10042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3E5A2D-87F4-46B6-A1CE-72CE5000D8D6}">
      <dsp:nvSpPr>
        <dsp:cNvPr id="0" name=""/>
        <dsp:cNvSpPr/>
      </dsp:nvSpPr>
      <dsp:spPr>
        <a:xfrm>
          <a:off x="3932282" y="1894114"/>
          <a:ext cx="2267853" cy="93591"/>
        </a:xfrm>
        <a:custGeom>
          <a:avLst/>
          <a:gdLst/>
          <a:ahLst/>
          <a:cxnLst/>
          <a:rect l="0" t="0" r="0" b="0"/>
          <a:pathLst>
            <a:path>
              <a:moveTo>
                <a:pt x="0" y="93591"/>
              </a:moveTo>
              <a:lnTo>
                <a:pt x="226785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D6E52D-3939-45ED-9C53-54B9C9690410}">
      <dsp:nvSpPr>
        <dsp:cNvPr id="0" name=""/>
        <dsp:cNvSpPr/>
      </dsp:nvSpPr>
      <dsp:spPr>
        <a:xfrm>
          <a:off x="1254246" y="3072649"/>
          <a:ext cx="1390907" cy="19863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6389"/>
              </a:lnTo>
              <a:lnTo>
                <a:pt x="1390907" y="198638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CBE772-64AF-494D-AAB4-7A169748274C}">
      <dsp:nvSpPr>
        <dsp:cNvPr id="0" name=""/>
        <dsp:cNvSpPr/>
      </dsp:nvSpPr>
      <dsp:spPr>
        <a:xfrm>
          <a:off x="1254246" y="3072649"/>
          <a:ext cx="1390907" cy="7185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8571"/>
              </a:lnTo>
              <a:lnTo>
                <a:pt x="1390907" y="71857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B999F7-A458-4830-9207-D2D5A2DF984B}">
      <dsp:nvSpPr>
        <dsp:cNvPr id="0" name=""/>
        <dsp:cNvSpPr/>
      </dsp:nvSpPr>
      <dsp:spPr>
        <a:xfrm>
          <a:off x="1254246" y="1987706"/>
          <a:ext cx="2678036" cy="192113"/>
        </a:xfrm>
        <a:custGeom>
          <a:avLst/>
          <a:gdLst/>
          <a:ahLst/>
          <a:cxnLst/>
          <a:rect l="0" t="0" r="0" b="0"/>
          <a:pathLst>
            <a:path>
              <a:moveTo>
                <a:pt x="2678036" y="0"/>
              </a:moveTo>
              <a:lnTo>
                <a:pt x="2678036" y="4619"/>
              </a:lnTo>
              <a:lnTo>
                <a:pt x="0" y="4619"/>
              </a:lnTo>
              <a:lnTo>
                <a:pt x="0" y="1921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04E28B-27B5-477F-815D-5A9A168531E8}">
      <dsp:nvSpPr>
        <dsp:cNvPr id="0" name=""/>
        <dsp:cNvSpPr/>
      </dsp:nvSpPr>
      <dsp:spPr>
        <a:xfrm>
          <a:off x="3166396" y="2348"/>
          <a:ext cx="1531773" cy="198535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2345C-C2F0-4586-9C44-75597B3C851D}">
      <dsp:nvSpPr>
        <dsp:cNvPr id="0" name=""/>
        <dsp:cNvSpPr/>
      </dsp:nvSpPr>
      <dsp:spPr>
        <a:xfrm>
          <a:off x="3166396" y="2348"/>
          <a:ext cx="1531773" cy="198535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A856B7-10AE-4DF5-AEFB-69B5094CB3B2}">
      <dsp:nvSpPr>
        <dsp:cNvPr id="0" name=""/>
        <dsp:cNvSpPr/>
      </dsp:nvSpPr>
      <dsp:spPr>
        <a:xfrm>
          <a:off x="2400509" y="359712"/>
          <a:ext cx="3063547" cy="127062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Гражданские правоотношения</a:t>
          </a:r>
          <a:endParaRPr lang="ru-RU" sz="2000" kern="1200" dirty="0"/>
        </a:p>
      </dsp:txBody>
      <dsp:txXfrm>
        <a:off x="2400509" y="359712"/>
        <a:ext cx="3063547" cy="1270628"/>
      </dsp:txXfrm>
    </dsp:sp>
    <dsp:sp modelId="{E72E91D5-6C16-4E9A-8402-C7E53FE1EFC8}">
      <dsp:nvSpPr>
        <dsp:cNvPr id="0" name=""/>
        <dsp:cNvSpPr/>
      </dsp:nvSpPr>
      <dsp:spPr>
        <a:xfrm>
          <a:off x="627123" y="2179820"/>
          <a:ext cx="1254246" cy="892829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ABB54D-EC03-4F3C-8CE5-EAB9732037C3}">
      <dsp:nvSpPr>
        <dsp:cNvPr id="0" name=""/>
        <dsp:cNvSpPr/>
      </dsp:nvSpPr>
      <dsp:spPr>
        <a:xfrm>
          <a:off x="627123" y="2179820"/>
          <a:ext cx="1254246" cy="892829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739FE1-5B83-4150-AA62-2356CD7D84CB}">
      <dsp:nvSpPr>
        <dsp:cNvPr id="0" name=""/>
        <dsp:cNvSpPr/>
      </dsp:nvSpPr>
      <dsp:spPr>
        <a:xfrm>
          <a:off x="0" y="2340529"/>
          <a:ext cx="2508492" cy="57141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Имущественные</a:t>
          </a:r>
          <a:endParaRPr lang="ru-RU" sz="2000" kern="1200" dirty="0"/>
        </a:p>
      </dsp:txBody>
      <dsp:txXfrm>
        <a:off x="0" y="2340529"/>
        <a:ext cx="2508492" cy="571410"/>
      </dsp:txXfrm>
    </dsp:sp>
    <dsp:sp modelId="{7FD59D2E-59A7-4B96-9A32-4752B5465605}">
      <dsp:nvSpPr>
        <dsp:cNvPr id="0" name=""/>
        <dsp:cNvSpPr/>
      </dsp:nvSpPr>
      <dsp:spPr>
        <a:xfrm>
          <a:off x="2538014" y="3630511"/>
          <a:ext cx="892829" cy="892829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BC3233-0BAA-46A9-A881-912B8AB65620}">
      <dsp:nvSpPr>
        <dsp:cNvPr id="0" name=""/>
        <dsp:cNvSpPr/>
      </dsp:nvSpPr>
      <dsp:spPr>
        <a:xfrm>
          <a:off x="2538014" y="3630511"/>
          <a:ext cx="892829" cy="892829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631005-2B8C-41C0-BC54-E434A5F13597}">
      <dsp:nvSpPr>
        <dsp:cNvPr id="0" name=""/>
        <dsp:cNvSpPr/>
      </dsp:nvSpPr>
      <dsp:spPr>
        <a:xfrm>
          <a:off x="2091599" y="3791221"/>
          <a:ext cx="1785658" cy="57141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Вещные</a:t>
          </a:r>
          <a:endParaRPr lang="ru-RU" sz="1800" kern="1200" dirty="0"/>
        </a:p>
      </dsp:txBody>
      <dsp:txXfrm>
        <a:off x="2091599" y="3791221"/>
        <a:ext cx="1785658" cy="571410"/>
      </dsp:txXfrm>
    </dsp:sp>
    <dsp:sp modelId="{DB652913-C2D4-4FFA-8B91-26DF06C39895}">
      <dsp:nvSpPr>
        <dsp:cNvPr id="0" name=""/>
        <dsp:cNvSpPr/>
      </dsp:nvSpPr>
      <dsp:spPr>
        <a:xfrm>
          <a:off x="2538014" y="4898329"/>
          <a:ext cx="892829" cy="892829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CC97E0-8126-4DF5-A525-F189D93AA389}">
      <dsp:nvSpPr>
        <dsp:cNvPr id="0" name=""/>
        <dsp:cNvSpPr/>
      </dsp:nvSpPr>
      <dsp:spPr>
        <a:xfrm>
          <a:off x="2538014" y="4898329"/>
          <a:ext cx="892829" cy="892829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985571-A9BD-45CC-850B-F43E231F9ADF}">
      <dsp:nvSpPr>
        <dsp:cNvPr id="0" name=""/>
        <dsp:cNvSpPr/>
      </dsp:nvSpPr>
      <dsp:spPr>
        <a:xfrm>
          <a:off x="2091599" y="5059038"/>
          <a:ext cx="1785658" cy="57141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Обязательственные</a:t>
          </a:r>
          <a:endParaRPr lang="ru-RU" sz="1600" kern="1200" dirty="0"/>
        </a:p>
      </dsp:txBody>
      <dsp:txXfrm>
        <a:off x="2091599" y="5059038"/>
        <a:ext cx="1785658" cy="571410"/>
      </dsp:txXfrm>
    </dsp:sp>
    <dsp:sp modelId="{734405E4-025E-4C90-9847-816E4292FA06}">
      <dsp:nvSpPr>
        <dsp:cNvPr id="0" name=""/>
        <dsp:cNvSpPr/>
      </dsp:nvSpPr>
      <dsp:spPr>
        <a:xfrm>
          <a:off x="5185405" y="1894114"/>
          <a:ext cx="2029463" cy="1153088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4C556F-8E9E-40F3-8774-784228021D19}">
      <dsp:nvSpPr>
        <dsp:cNvPr id="0" name=""/>
        <dsp:cNvSpPr/>
      </dsp:nvSpPr>
      <dsp:spPr>
        <a:xfrm>
          <a:off x="5185405" y="1894114"/>
          <a:ext cx="2029463" cy="115308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A3C44C-245E-464C-8672-F8271049FCBF}">
      <dsp:nvSpPr>
        <dsp:cNvPr id="0" name=""/>
        <dsp:cNvSpPr/>
      </dsp:nvSpPr>
      <dsp:spPr>
        <a:xfrm>
          <a:off x="4170673" y="2101670"/>
          <a:ext cx="4058926" cy="73797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Неимущественные</a:t>
          </a:r>
          <a:endParaRPr lang="ru-RU" sz="2000" kern="1200" dirty="0"/>
        </a:p>
      </dsp:txBody>
      <dsp:txXfrm>
        <a:off x="4170673" y="2101670"/>
        <a:ext cx="4058926" cy="737976"/>
      </dsp:txXfrm>
    </dsp:sp>
    <dsp:sp modelId="{90CE562D-2EE3-4C2F-9D77-B11ED157A094}">
      <dsp:nvSpPr>
        <dsp:cNvPr id="0" name=""/>
        <dsp:cNvSpPr/>
      </dsp:nvSpPr>
      <dsp:spPr>
        <a:xfrm>
          <a:off x="6429277" y="3890771"/>
          <a:ext cx="892829" cy="892829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8E5582-474A-4F3A-B82E-F2D0EF9A7460}">
      <dsp:nvSpPr>
        <dsp:cNvPr id="0" name=""/>
        <dsp:cNvSpPr/>
      </dsp:nvSpPr>
      <dsp:spPr>
        <a:xfrm>
          <a:off x="6429277" y="3890771"/>
          <a:ext cx="892829" cy="892829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6D5B04-257A-4D20-B7AC-15831227DB65}">
      <dsp:nvSpPr>
        <dsp:cNvPr id="0" name=""/>
        <dsp:cNvSpPr/>
      </dsp:nvSpPr>
      <dsp:spPr>
        <a:xfrm>
          <a:off x="5982862" y="4051480"/>
          <a:ext cx="1785658" cy="57141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Несвязанные с имущественными</a:t>
          </a:r>
          <a:endParaRPr lang="ru-RU" sz="1800" kern="1200" dirty="0"/>
        </a:p>
      </dsp:txBody>
      <dsp:txXfrm>
        <a:off x="5982862" y="4051480"/>
        <a:ext cx="1785658" cy="571410"/>
      </dsp:txXfrm>
    </dsp:sp>
    <dsp:sp modelId="{687334A1-0194-4FBC-A6FE-F99099DD0BB3}">
      <dsp:nvSpPr>
        <dsp:cNvPr id="0" name=""/>
        <dsp:cNvSpPr/>
      </dsp:nvSpPr>
      <dsp:spPr>
        <a:xfrm>
          <a:off x="6890356" y="5061387"/>
          <a:ext cx="892829" cy="892829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FEBCAB-E058-4D43-8ED5-2F0820A1103B}">
      <dsp:nvSpPr>
        <dsp:cNvPr id="0" name=""/>
        <dsp:cNvSpPr/>
      </dsp:nvSpPr>
      <dsp:spPr>
        <a:xfrm>
          <a:off x="6890356" y="5061387"/>
          <a:ext cx="892829" cy="892829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0C42D3-91CE-497C-B3EE-8ADCD3B84D5F}">
      <dsp:nvSpPr>
        <dsp:cNvPr id="0" name=""/>
        <dsp:cNvSpPr/>
      </dsp:nvSpPr>
      <dsp:spPr>
        <a:xfrm>
          <a:off x="6443941" y="5222096"/>
          <a:ext cx="1785658" cy="57141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Связанные с имущественными</a:t>
          </a:r>
          <a:endParaRPr lang="ru-RU" sz="1800" kern="1200" dirty="0"/>
        </a:p>
      </dsp:txBody>
      <dsp:txXfrm>
        <a:off x="6443941" y="5222096"/>
        <a:ext cx="1785658" cy="5714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A66-D55B-45BC-81B0-D365B8570DF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7EF1-9406-4176-8B6B-79094FE0E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307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A66-D55B-45BC-81B0-D365B8570DF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7EF1-9406-4176-8B6B-79094FE0E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717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A66-D55B-45BC-81B0-D365B8570DF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7EF1-9406-4176-8B6B-79094FE0E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164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A66-D55B-45BC-81B0-D365B8570DF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7EF1-9406-4176-8B6B-79094FE0E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374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A66-D55B-45BC-81B0-D365B8570DF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7EF1-9406-4176-8B6B-79094FE0E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063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A66-D55B-45BC-81B0-D365B8570DF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7EF1-9406-4176-8B6B-79094FE0E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410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A66-D55B-45BC-81B0-D365B8570DF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7EF1-9406-4176-8B6B-79094FE0E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377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A66-D55B-45BC-81B0-D365B8570DF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7EF1-9406-4176-8B6B-79094FE0E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614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A66-D55B-45BC-81B0-D365B8570DF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7EF1-9406-4176-8B6B-79094FE0E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204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A66-D55B-45BC-81B0-D365B8570DF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7EF1-9406-4176-8B6B-79094FE0E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321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65A66-D55B-45BC-81B0-D365B8570DF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7EF1-9406-4176-8B6B-79094FE0E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58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65A66-D55B-45BC-81B0-D365B8570DF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C7EF1-9406-4176-8B6B-79094FE0E0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626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lib.lunn.ru/KP/Sovremenniki/sukhanov1.pdf" TargetMode="External"/><Relationship Id="rId2" Type="http://schemas.openxmlformats.org/officeDocument/2006/relationships/hyperlink" Target="http://moziru.com/images/notebook-clipart-piece-paper-5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997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Объекты гражданских правоотношений:</a:t>
            </a:r>
            <a:endParaRPr lang="ru-RU" dirty="0"/>
          </a:p>
        </p:txBody>
      </p:sp>
      <p:sp>
        <p:nvSpPr>
          <p:cNvPr id="16" name="Объект 1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Вещи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Деньги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Ценные бумаги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Иное имущество, в том числе имущественные права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Работы и услуги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Информация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Рез-ты интеллектуальной деятельности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Нематериальные блага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246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Объекты гражданских правоотношений:</a:t>
            </a:r>
            <a:endParaRPr lang="ru-RU" dirty="0"/>
          </a:p>
        </p:txBody>
      </p:sp>
      <p:sp>
        <p:nvSpPr>
          <p:cNvPr id="16" name="Объект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Вещи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1.Находящиеся в гражданском обороте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Изъятые из гражданского оборота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2. Делимые и неделимые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B050"/>
                </a:solidFill>
              </a:rPr>
              <a:t>3. Движимые и недвижимые</a:t>
            </a:r>
          </a:p>
          <a:p>
            <a:pPr marL="0" indent="0" algn="ctr">
              <a:buNone/>
            </a:pPr>
            <a:endParaRPr lang="ru-RU" sz="3600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034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Какие правоотношения регулирует гражданское право?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Имущественные отношения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Вещные отношения</a:t>
            </a:r>
            <a:r>
              <a:rPr lang="ru-RU" dirty="0" smtClean="0"/>
              <a:t>– это отношения, связанные с обладанием субъектами гражданского права теми или иными вещами (имуществом); </a:t>
            </a:r>
          </a:p>
          <a:p>
            <a:r>
              <a:rPr lang="ru-RU" b="1" dirty="0" smtClean="0"/>
              <a:t>Обязательственные отношения</a:t>
            </a:r>
            <a:r>
              <a:rPr lang="ru-RU" dirty="0" smtClean="0"/>
              <a:t>– это отношения, связанные с переходом имущественных благ от одних лиц к другим.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Личные неимущественные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4211961" y="2174875"/>
            <a:ext cx="4752528" cy="3951288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Связанные с имущественными</a:t>
            </a:r>
            <a:r>
              <a:rPr lang="ru-RU" sz="1800" dirty="0" smtClean="0"/>
              <a:t>: авторство на изобретение, промышленные образцы, товарные знаки, фирменные наименования, полезные модели, а также на произведения науки, литературы или искусства и т.д. Эти отношения не поддаются денежной оценке, но связаны с имущественными. </a:t>
            </a:r>
          </a:p>
          <a:p>
            <a:r>
              <a:rPr lang="ru-RU" sz="1800" b="1" dirty="0" smtClean="0"/>
              <a:t>Несвязанные с имущественными</a:t>
            </a:r>
            <a:r>
              <a:rPr lang="ru-RU" sz="1800" dirty="0" smtClean="0"/>
              <a:t>: защита чести и достоинства ,  деловой репутации, прав организации на фирменное наименование. Эти отношения неотделимы от участников, их нельзя измерить денежными суммами. </a:t>
            </a:r>
            <a:endParaRPr lang="ru-RU" sz="18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619672" y="764704"/>
            <a:ext cx="242316" cy="978408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7426028" y="782195"/>
            <a:ext cx="242316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0734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" grpId="0" build="p"/>
      <p:bldP spid="5" grpId="0" build="p"/>
      <p:bldP spid="6" grpId="0" animBg="1"/>
      <p:bldP spid="6" grpId="1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134381"/>
              </p:ext>
            </p:extLst>
          </p:nvPr>
        </p:nvGraphicFramePr>
        <p:xfrm>
          <a:off x="457200" y="332656"/>
          <a:ext cx="8229600" cy="5793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6" name="Соединительная линия уступом 15"/>
          <p:cNvCxnSpPr/>
          <p:nvPr/>
        </p:nvCxnSpPr>
        <p:spPr>
          <a:xfrm rot="16200000" flipH="1">
            <a:off x="6367855" y="4729488"/>
            <a:ext cx="1442543" cy="857789"/>
          </a:xfrm>
          <a:prstGeom prst="bentConnector3">
            <a:avLst>
              <a:gd name="adj1" fmla="val 10012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5815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ЗАДАНИЕ. Выберите гражданские правоотношения:</a:t>
            </a:r>
            <a:endParaRPr lang="ru-RU" dirty="0"/>
          </a:p>
        </p:txBody>
      </p:sp>
      <p:sp>
        <p:nvSpPr>
          <p:cNvPr id="16" name="Объект 1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rgbClr val="00B050"/>
                </a:solidFill>
              </a:rPr>
              <a:t>Покупка автомобиля в автосалоне.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rgbClr val="00B050"/>
                </a:solidFill>
              </a:rPr>
              <a:t>Писатель заключил договор на написание книги с одним издательством.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rgbClr val="00B050"/>
                </a:solidFill>
              </a:rPr>
              <a:t>Девушка  поет в церковном хоре по выходным.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rgbClr val="00B050"/>
                </a:solidFill>
              </a:rPr>
              <a:t>Мужчина собирается вернуть в магазин велосипед, купленный накануне.</a:t>
            </a:r>
          </a:p>
        </p:txBody>
      </p:sp>
    </p:spTree>
    <p:extLst>
      <p:ext uri="{BB962C8B-B14F-4D97-AF65-F5344CB8AC3E}">
        <p14:creationId xmlns:p14="http://schemas.microsoft.com/office/powerpoint/2010/main" val="1135378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ЗАДАНИЕ. Определите субъект и объект правоотношения.</a:t>
            </a:r>
            <a:endParaRPr lang="ru-RU" dirty="0"/>
          </a:p>
        </p:txBody>
      </p:sp>
      <p:sp>
        <p:nvSpPr>
          <p:cNvPr id="16" name="Объект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rgbClr val="00B050"/>
                </a:solidFill>
              </a:rPr>
              <a:t>Дайте полную характеристику субъектам  этих правоотношений.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rgbClr val="00B050"/>
                </a:solidFill>
              </a:rPr>
              <a:t>Дайте полную характеристику объектам этих правоотношений.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rgbClr val="00B050"/>
                </a:solidFill>
              </a:rPr>
              <a:t>Приведите пример гражданского правоотношения, в котором один из субъектов государство.</a:t>
            </a:r>
          </a:p>
          <a:p>
            <a:pPr marL="742950" indent="-742950">
              <a:buAutoNum type="arabicPeriod"/>
            </a:pPr>
            <a:endParaRPr lang="ru-RU" sz="3600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416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3571418"/>
              </p:ext>
            </p:extLst>
          </p:nvPr>
        </p:nvGraphicFramePr>
        <p:xfrm>
          <a:off x="457200" y="332656"/>
          <a:ext cx="8229600" cy="5793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6" name="Соединительная линия уступом 15"/>
          <p:cNvCxnSpPr/>
          <p:nvPr/>
        </p:nvCxnSpPr>
        <p:spPr>
          <a:xfrm rot="16200000" flipH="1">
            <a:off x="6367855" y="4729488"/>
            <a:ext cx="1442543" cy="857789"/>
          </a:xfrm>
          <a:prstGeom prst="bentConnector3">
            <a:avLst>
              <a:gd name="adj1" fmla="val 10012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2333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ВСПОМНИ! Какие правоотношения регулирует гражданское право?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Вещные отношения</a:t>
            </a:r>
            <a:r>
              <a:rPr lang="ru-RU" b="1" dirty="0" smtClean="0"/>
              <a:t> – </a:t>
            </a:r>
            <a:r>
              <a:rPr lang="ru-RU" sz="2800" dirty="0" smtClean="0"/>
              <a:t>это правоотношения, связанные с обладанием вещи (</a:t>
            </a:r>
            <a:r>
              <a:rPr lang="ru-RU" sz="2800" u="sng" dirty="0" smtClean="0"/>
              <a:t>имущества</a:t>
            </a:r>
            <a:r>
              <a:rPr lang="ru-RU" sz="2800" u="sng" dirty="0" smtClean="0"/>
              <a:t>)</a:t>
            </a:r>
            <a:r>
              <a:rPr lang="ru-RU" sz="2800" dirty="0" smtClean="0"/>
              <a:t>, то есть с имущественными правами.</a:t>
            </a:r>
            <a:endParaRPr lang="ru-RU" sz="280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….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…..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800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Имущественные права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– это субъективные права участников правоотношений, связанные с </a:t>
            </a: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владением, использованием и распоряжением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имуществом, а также с материальными требованиями по поводу гражданского оборота  этого имущества.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446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Виды имущественных</a:t>
            </a:r>
            <a:br>
              <a:rPr lang="ru-RU" dirty="0" smtClean="0"/>
            </a:br>
            <a:r>
              <a:rPr lang="ru-RU" dirty="0" smtClean="0"/>
              <a:t> прав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9629307"/>
              </p:ext>
            </p:extLst>
          </p:nvPr>
        </p:nvGraphicFramePr>
        <p:xfrm>
          <a:off x="457200" y="1600200"/>
          <a:ext cx="8229600" cy="34086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ВИДЫ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ПОЯСНЕНИЕ</a:t>
                      </a:r>
                      <a:endParaRPr lang="ru-RU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ПРАВО СОБСТВЕННОСТИ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СПОСОБЫ ПРИОБРЕТЕНИЯ : КУПЛЯ, СОЗДАНИЕ ВЕЩИ, ДАРЕНИЕ, РЕКВИЗИЦИЯ и</a:t>
                      </a:r>
                      <a:r>
                        <a:rPr lang="ru-RU" b="0" baseline="0" dirty="0" smtClean="0"/>
                        <a:t> др.</a:t>
                      </a:r>
                      <a:endParaRPr lang="ru-RU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ПРАВО ОПЕРАТИВНОГО УПРАВЛЕНИЯ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-</a:t>
                      </a:r>
                      <a:endParaRPr lang="ru-RU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ПРАВО ХОЗЯЙСТВЕННОГО ВЕДЕНИЯ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-</a:t>
                      </a:r>
                      <a:endParaRPr lang="ru-RU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ОБЯЗАТЕЛЬСТВЕННЫЕ</a:t>
                      </a:r>
                      <a:r>
                        <a:rPr lang="ru-RU" b="1" baseline="0" dirty="0" smtClean="0"/>
                        <a:t> ПРАВА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ПРАВО НА ВОЗМЕЩЕНИЕ ВРЕДА</a:t>
                      </a:r>
                      <a:r>
                        <a:rPr lang="ru-RU" b="0" baseline="0" dirty="0" smtClean="0"/>
                        <a:t> ИМУЩЕСТВУ и др.</a:t>
                      </a:r>
                      <a:endParaRPr lang="ru-RU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ПРАВО АВТОРОВ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-</a:t>
                      </a:r>
                      <a:endParaRPr lang="ru-RU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НАСЛЕДСТВЕННОЕ ПРАВО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-</a:t>
                      </a:r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2555776" y="908720"/>
            <a:ext cx="818380" cy="489204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436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27592" y="0"/>
            <a:ext cx="3940352" cy="6858000"/>
          </a:xfrm>
        </p:spPr>
        <p:txBody>
          <a:bodyPr>
            <a:noAutofit/>
          </a:bodyPr>
          <a:lstStyle/>
          <a:p>
            <a:pPr algn="ctr"/>
            <a:r>
              <a:rPr lang="ru-RU" sz="2400" u="sng" dirty="0" smtClean="0"/>
              <a:t>ПРИНЦИПЫ ГРАЖДАНСКОГО ПРАВА:</a:t>
            </a:r>
            <a:br>
              <a:rPr lang="ru-RU" sz="2400" u="sng" dirty="0" smtClean="0"/>
            </a:br>
            <a:r>
              <a:rPr lang="ru-RU" sz="2400" dirty="0" smtClean="0"/>
              <a:t>1. Дозволительная направленность гражданско-правового регулирования; </a:t>
            </a:r>
            <a:br>
              <a:rPr lang="ru-RU" sz="2400" dirty="0" smtClean="0"/>
            </a:br>
            <a:r>
              <a:rPr lang="ru-RU" sz="2400" dirty="0" smtClean="0"/>
              <a:t>2 .Равенство  всех субъектов </a:t>
            </a:r>
            <a:r>
              <a:rPr lang="ru-RU" sz="2400" dirty="0" err="1" smtClean="0"/>
              <a:t>гражд</a:t>
            </a:r>
            <a:r>
              <a:rPr lang="ru-RU" sz="2400" dirty="0" smtClean="0"/>
              <a:t>. права; </a:t>
            </a:r>
            <a:br>
              <a:rPr lang="ru-RU" sz="2400" dirty="0" smtClean="0"/>
            </a:br>
            <a:r>
              <a:rPr lang="ru-RU" sz="2400" dirty="0" smtClean="0"/>
              <a:t>3. </a:t>
            </a:r>
            <a:r>
              <a:rPr lang="ru-RU" sz="2400" dirty="0"/>
              <a:t>Н</a:t>
            </a:r>
            <a:r>
              <a:rPr lang="ru-RU" sz="2400" dirty="0" smtClean="0"/>
              <a:t>едопустимость произвольного вмешательства в частные дела; </a:t>
            </a:r>
            <a:br>
              <a:rPr lang="ru-RU" sz="2400" dirty="0" smtClean="0"/>
            </a:br>
            <a:r>
              <a:rPr lang="ru-RU" sz="2400" dirty="0" smtClean="0"/>
              <a:t>4. Неприкосновенность собственности; </a:t>
            </a:r>
            <a:br>
              <a:rPr lang="ru-RU" sz="2400" dirty="0" smtClean="0"/>
            </a:br>
            <a:r>
              <a:rPr lang="ru-RU" sz="2400" dirty="0" smtClean="0"/>
              <a:t>5. Свобода договора; </a:t>
            </a:r>
            <a:br>
              <a:rPr lang="ru-RU" sz="2400" dirty="0" smtClean="0"/>
            </a:br>
            <a:r>
              <a:rPr lang="ru-RU" sz="2400" dirty="0" smtClean="0"/>
              <a:t>6. Свободное перемещение товаров, услуг и финансовых средств. </a:t>
            </a:r>
            <a:endParaRPr lang="ru-RU" sz="2400" dirty="0"/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u="sng" dirty="0" smtClean="0"/>
              <a:t>Гражданское право – это совокупность правовых норм, регулирующих </a:t>
            </a:r>
            <a:r>
              <a:rPr lang="ru-RU" b="1" u="sng" dirty="0" smtClean="0"/>
              <a:t>имущественные и личные неимущественные, связанные с </a:t>
            </a:r>
            <a:r>
              <a:rPr lang="ru-RU" u="sng" dirty="0" smtClean="0"/>
              <a:t>имущественными отношениями (авторское право), а </a:t>
            </a:r>
            <a:r>
              <a:rPr lang="ru-RU" b="1" u="sng" dirty="0" smtClean="0"/>
              <a:t>также личные неимущественные, не связанные с имущественными </a:t>
            </a:r>
            <a:r>
              <a:rPr lang="ru-RU" u="sng" dirty="0" smtClean="0"/>
              <a:t>отношения (честь, достоинство, деловая репутация).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3299252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ВСПОМНИ! Какие правоотношения регулирует гражданское право?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….</a:t>
            </a:r>
          </a:p>
          <a:p>
            <a:r>
              <a:rPr lang="ru-RU" sz="2600" b="1" dirty="0" smtClean="0"/>
              <a:t>Обязательственные отношения</a:t>
            </a:r>
            <a:r>
              <a:rPr lang="ru-RU" sz="2600" dirty="0" smtClean="0"/>
              <a:t>– это отношения, связанные с переходом имущественных благ от одних лиц к другим.</a:t>
            </a:r>
          </a:p>
          <a:p>
            <a:r>
              <a:rPr lang="ru-RU" sz="2600" dirty="0" smtClean="0"/>
              <a:t>ТО ЕСТЬ , с ОБЯЗАТЕЛЬСТВОМ.</a:t>
            </a:r>
            <a:endParaRPr lang="ru-RU" sz="2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….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2091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Обязательственные отношения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– это гражданско-правовые отношения, в силу которых один участник </a:t>
            </a:r>
            <a:r>
              <a:rPr lang="ru-RU" u="sng" dirty="0" smtClean="0"/>
              <a:t>обязан 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совершить в пользу другого какие-то действия (выполнить работу, передать имущество и др.):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4180304"/>
              </p:ext>
            </p:extLst>
          </p:nvPr>
        </p:nvGraphicFramePr>
        <p:xfrm>
          <a:off x="457200" y="4437111"/>
          <a:ext cx="8507288" cy="1573286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250704"/>
                <a:gridCol w="5256584"/>
              </a:tblGrid>
              <a:tr h="46660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ДОГОВОРНЫЕ ОБЯЗАТЕЛЬСТВА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ВОЗНИКАЮТ </a:t>
                      </a:r>
                      <a:r>
                        <a:rPr lang="ru-RU" b="0" baseline="0" dirty="0" smtClean="0"/>
                        <a:t> ПО СОГЛАШЕНИЮ СТОРОН</a:t>
                      </a:r>
                      <a:endParaRPr lang="ru-RU" b="0" dirty="0"/>
                    </a:p>
                  </a:txBody>
                  <a:tcPr/>
                </a:tc>
              </a:tr>
              <a:tr h="46660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ЗАКОННЫЕ ОБЯЗАТЕЛЬСТВА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ВОЗНИКАЮТ</a:t>
                      </a:r>
                      <a:r>
                        <a:rPr lang="ru-RU" b="0" baseline="0" dirty="0" smtClean="0"/>
                        <a:t> НА ОСНОВАНИИ ТРЕБОВАНИЙ ЗАКОНА</a:t>
                      </a:r>
                      <a:endParaRPr lang="ru-RU" b="0" dirty="0"/>
                    </a:p>
                  </a:txBody>
                  <a:tcPr/>
                </a:tc>
              </a:tr>
              <a:tr h="46660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ДЕЛИКТНЫЕ ОБЯЗАТЕЛЬСТВА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СВЯЗАНЫ С ПРИЧИНЕНИЕМ ВРЕДА</a:t>
                      </a:r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788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ДОГОВОР</a:t>
            </a:r>
            <a:r>
              <a:rPr lang="ru-RU" sz="3200" dirty="0" smtClean="0"/>
              <a:t> – ЭТО СОГЛАШЕНИЕ МЕЖДУ ДВУМЯ И БОЛЕЕ ЛИЦАМИ О </a:t>
            </a:r>
            <a:r>
              <a:rPr lang="ru-RU" sz="3200" u="sng" dirty="0" smtClean="0"/>
              <a:t>ВОЗНИКНОВЕНИИ, ИЗМЕНЕНИИ И ПРЕКРАЩЕНИИ</a:t>
            </a:r>
            <a:r>
              <a:rPr lang="ru-RU" sz="3200" dirty="0" smtClean="0"/>
              <a:t> ГРАЖДАНСКИХ ПРАВ И ОБЯЗАННОСТЕЙ.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lvl="1"/>
            <a:r>
              <a:rPr lang="ru-RU" dirty="0" smtClean="0"/>
              <a:t>Договорные сделки одни из самых </a:t>
            </a:r>
            <a:r>
              <a:rPr lang="ru-RU" dirty="0" smtClean="0"/>
              <a:t>распространенных. Сделка </a:t>
            </a:r>
            <a:r>
              <a:rPr lang="ru-RU" dirty="0" smtClean="0"/>
              <a:t>же бывает не только договорной. Что такое </a:t>
            </a:r>
            <a:r>
              <a:rPr lang="ru-RU" u="sng" dirty="0" smtClean="0">
                <a:solidFill>
                  <a:srgbClr val="FF0000"/>
                </a:solidFill>
              </a:rPr>
              <a:t>сделка</a:t>
            </a:r>
            <a:r>
              <a:rPr lang="ru-RU" dirty="0" smtClean="0"/>
              <a:t>?</a:t>
            </a:r>
          </a:p>
          <a:p>
            <a:pPr lvl="1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Сделка </a:t>
            </a:r>
            <a:r>
              <a:rPr lang="ru-RU" dirty="0" smtClean="0"/>
              <a:t>– это действие субъектов гражданского права, направленное на установление, изменение или прекращение гражданских прав и обязанностей.</a:t>
            </a:r>
            <a:endParaRPr lang="ru-RU" dirty="0"/>
          </a:p>
        </p:txBody>
      </p:sp>
      <p:sp>
        <p:nvSpPr>
          <p:cNvPr id="2" name="Выгнутая влево стрелка 1"/>
          <p:cNvSpPr/>
          <p:nvPr/>
        </p:nvSpPr>
        <p:spPr>
          <a:xfrm>
            <a:off x="0" y="908719"/>
            <a:ext cx="1115616" cy="2520279"/>
          </a:xfrm>
          <a:prstGeom prst="curvedRightArrow">
            <a:avLst>
              <a:gd name="adj1" fmla="val 25000"/>
              <a:gd name="adj2" fmla="val 83125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556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accent6">
                    <a:lumMod val="75000"/>
                  </a:schemeClr>
                </a:solidFill>
              </a:rPr>
              <a:t>Сделка</a:t>
            </a:r>
            <a:r>
              <a:rPr lang="ru-RU" sz="3200" dirty="0"/>
              <a:t> – это действие субъектов гражданского права, направленное на установление, изменение или прекращение гражданских прав и обязанностей.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9000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бывают сделки:</a:t>
            </a:r>
          </a:p>
          <a:p>
            <a:pPr>
              <a:buFontTx/>
              <a:buChar char="-"/>
            </a:pPr>
            <a:r>
              <a:rPr lang="ru-RU" dirty="0"/>
              <a:t>о</a:t>
            </a:r>
            <a:r>
              <a:rPr lang="ru-RU" dirty="0" smtClean="0"/>
              <a:t>дносторонние (составление завещания или принятие наследства),</a:t>
            </a:r>
          </a:p>
          <a:p>
            <a:pPr>
              <a:buFontTx/>
              <a:buChar char="-"/>
            </a:pPr>
            <a:r>
              <a:rPr lang="ru-RU" dirty="0"/>
              <a:t>м</a:t>
            </a:r>
            <a:r>
              <a:rPr lang="ru-RU" dirty="0" smtClean="0"/>
              <a:t>ногосторонние (договора),</a:t>
            </a:r>
          </a:p>
          <a:p>
            <a:pPr>
              <a:buFontTx/>
              <a:buChar char="-"/>
            </a:pPr>
            <a:r>
              <a:rPr lang="ru-RU" dirty="0"/>
              <a:t>в</a:t>
            </a:r>
            <a:r>
              <a:rPr lang="ru-RU" dirty="0" smtClean="0"/>
              <a:t>озмездные и безвозмездные,</a:t>
            </a:r>
          </a:p>
          <a:p>
            <a:pPr>
              <a:buFontTx/>
              <a:buChar char="-"/>
            </a:pPr>
            <a:r>
              <a:rPr lang="ru-RU" dirty="0"/>
              <a:t>р</a:t>
            </a:r>
            <a:r>
              <a:rPr lang="ru-RU" dirty="0" smtClean="0"/>
              <a:t>еальные и консенсуальные</a:t>
            </a:r>
          </a:p>
          <a:p>
            <a:pPr>
              <a:buFontTx/>
              <a:buChar char="-"/>
            </a:pPr>
            <a:endParaRPr lang="ru-RU" dirty="0" smtClean="0"/>
          </a:p>
        </p:txBody>
      </p:sp>
      <p:sp>
        <p:nvSpPr>
          <p:cNvPr id="2" name="Выгнутая влево стрелка 1"/>
          <p:cNvSpPr/>
          <p:nvPr/>
        </p:nvSpPr>
        <p:spPr>
          <a:xfrm>
            <a:off x="0" y="908719"/>
            <a:ext cx="1115616" cy="2520279"/>
          </a:xfrm>
          <a:prstGeom prst="curvedRightArrow">
            <a:avLst>
              <a:gd name="adj1" fmla="val 25000"/>
              <a:gd name="adj2" fmla="val 83125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763688" y="5157192"/>
            <a:ext cx="5904656" cy="151216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u="sng" dirty="0" smtClean="0"/>
              <a:t>Формы заключения сделок:</a:t>
            </a:r>
          </a:p>
          <a:p>
            <a:pPr algn="ctr"/>
            <a:r>
              <a:rPr lang="ru-RU" dirty="0" smtClean="0"/>
              <a:t>Устная</a:t>
            </a:r>
          </a:p>
          <a:p>
            <a:pPr algn="ctr"/>
            <a:r>
              <a:rPr lang="ru-RU" dirty="0" smtClean="0"/>
              <a:t>Простая письменная</a:t>
            </a:r>
          </a:p>
          <a:p>
            <a:pPr algn="ctr"/>
            <a:r>
              <a:rPr lang="ru-RU" dirty="0" smtClean="0"/>
              <a:t>Требующая </a:t>
            </a:r>
            <a:r>
              <a:rPr lang="ru-RU" dirty="0" err="1" smtClean="0"/>
              <a:t>гос.регистрации</a:t>
            </a:r>
            <a:endParaRPr lang="ru-RU" dirty="0" smtClean="0"/>
          </a:p>
          <a:p>
            <a:pPr algn="ctr"/>
            <a:r>
              <a:rPr lang="ru-RU" dirty="0" smtClean="0"/>
              <a:t>Нотариально заверенная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406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700" dirty="0" smtClean="0"/>
              <a:t>?</a:t>
            </a:r>
            <a:endParaRPr lang="ru-RU" sz="287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происходит, когда одна сторона гражданских правоотношений не выполняет свои обязательства?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9730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3428999"/>
            <a:ext cx="8229600" cy="26971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u="sng" dirty="0" smtClean="0"/>
              <a:t>ПРИЗНАКИ: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Носит имущественный характер;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Носит компенсационный характер;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Носит право восстановительный  характер;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Предупреждает  совершение гражданских правонарушений в будущем.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3154361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Гражданско-правовая ответственность </a:t>
            </a:r>
            <a:r>
              <a:rPr lang="ru-RU" sz="3200" dirty="0" smtClean="0"/>
              <a:t>– это установленные нормами гражданского права </a:t>
            </a:r>
            <a:r>
              <a:rPr lang="ru-RU" sz="3200" u="sng" dirty="0" smtClean="0"/>
              <a:t>юридические последствия неисполнения или ненадлежащего исполнения лицом тех обязанностей, которые он должен быть выполнить,</a:t>
            </a:r>
            <a:r>
              <a:rPr lang="ru-RU" sz="3200" dirty="0" smtClean="0"/>
              <a:t> в рез-те чего были нарушены субъективные права другого лица.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24939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Виды гражданско-правовой ответственности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6684190"/>
              </p:ext>
            </p:extLst>
          </p:nvPr>
        </p:nvGraphicFramePr>
        <p:xfrm>
          <a:off x="457200" y="1268760"/>
          <a:ext cx="8229600" cy="53187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098576"/>
                <a:gridCol w="61310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характеристика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договорная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Наступает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в соответствии с договором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внедоговорная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Убытки</a:t>
                      </a:r>
                      <a:r>
                        <a:rPr lang="ru-RU" baseline="0" dirty="0" smtClean="0"/>
                        <a:t> причинены лицом, не являющимся стороной договора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долевая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 нескольких должниках</a:t>
                      </a:r>
                      <a:r>
                        <a:rPr lang="ru-RU" baseline="0" dirty="0" smtClean="0"/>
                        <a:t> предполагается равенство долей при ответственности каждого из них перед кредитором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солидарная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Возникает на основании договора или закона</a:t>
                      </a:r>
                      <a:r>
                        <a:rPr lang="ru-RU" baseline="0" dirty="0" smtClean="0"/>
                        <a:t> , </a:t>
                      </a:r>
                      <a:r>
                        <a:rPr lang="ru-RU" dirty="0" smtClean="0"/>
                        <a:t>кредитор имеет право предъявить требование об исполнении и об ответственности как</a:t>
                      </a:r>
                      <a:r>
                        <a:rPr lang="ru-RU" baseline="0" dirty="0" smtClean="0"/>
                        <a:t> ко всем должникам, так и к любому из них в отдельности. Остальные в равных долях несут ответственность перед  ним.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субсидиарная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право взыскания неполученного долга с другого обязанного лица, если первое лицо не может его внести; дополнительная ответственность, возлагаемая, например, на членов полного товарищества, в условиях, когда основной ответчик не способен оплатить долг.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смешанная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Наступает, когда виноваты обе стороны.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5656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Возмещение убытков</a:t>
            </a:r>
          </a:p>
          <a:p>
            <a:r>
              <a:rPr lang="ru-RU" dirty="0" smtClean="0"/>
              <a:t>Взыскание неустойки</a:t>
            </a:r>
          </a:p>
          <a:p>
            <a:r>
              <a:rPr lang="ru-RU" dirty="0" smtClean="0"/>
              <a:t>Восстановление нарушенного права</a:t>
            </a:r>
          </a:p>
          <a:p>
            <a:r>
              <a:rPr lang="ru-RU" dirty="0" smtClean="0"/>
              <a:t>Возмещение </a:t>
            </a:r>
            <a:r>
              <a:rPr lang="ru-RU" smtClean="0"/>
              <a:t>морального вреда</a:t>
            </a:r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Меры гражданско-правовой ответственности.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2421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Какой смысл обществоведы вкладывают в понятие:</a:t>
            </a:r>
          </a:p>
          <a:p>
            <a:pPr>
              <a:buFontTx/>
              <a:buChar char="-"/>
            </a:pPr>
            <a:r>
              <a:rPr lang="ru-RU" dirty="0" smtClean="0"/>
              <a:t>Имущественные отношения.</a:t>
            </a:r>
          </a:p>
          <a:p>
            <a:pPr>
              <a:buFontTx/>
              <a:buChar char="-"/>
            </a:pPr>
            <a:r>
              <a:rPr lang="ru-RU" dirty="0" smtClean="0"/>
              <a:t>Юридическое лицо.</a:t>
            </a:r>
          </a:p>
          <a:p>
            <a:pPr>
              <a:buFontTx/>
              <a:buChar char="-"/>
            </a:pPr>
            <a:r>
              <a:rPr lang="ru-RU" dirty="0" smtClean="0"/>
              <a:t>Гражданско-правовая дееспособность.</a:t>
            </a:r>
          </a:p>
          <a:p>
            <a:pPr>
              <a:buFontTx/>
              <a:buChar char="-"/>
            </a:pPr>
            <a:r>
              <a:rPr lang="ru-RU" dirty="0" smtClean="0"/>
              <a:t>Физическое лицо.</a:t>
            </a:r>
          </a:p>
          <a:p>
            <a:pPr>
              <a:buFontTx/>
              <a:buChar char="-"/>
            </a:pPr>
            <a:r>
              <a:rPr lang="ru-RU" dirty="0" smtClean="0"/>
              <a:t>Вещи.</a:t>
            </a:r>
          </a:p>
          <a:p>
            <a:pPr>
              <a:buFontTx/>
              <a:buChar char="-"/>
            </a:pPr>
            <a:r>
              <a:rPr lang="ru-RU" dirty="0" smtClean="0"/>
              <a:t>Личные неимущественные отношения, не связанные с имущественными.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dirty="0" smtClean="0"/>
              <a:t>Проверь себя!</a:t>
            </a:r>
            <a:endParaRPr lang="ru-RU" dirty="0"/>
          </a:p>
        </p:txBody>
      </p:sp>
      <p:sp>
        <p:nvSpPr>
          <p:cNvPr id="2" name="Улыбающееся лицо 1"/>
          <p:cNvSpPr/>
          <p:nvPr/>
        </p:nvSpPr>
        <p:spPr>
          <a:xfrm>
            <a:off x="1763688" y="159691"/>
            <a:ext cx="914400" cy="914400"/>
          </a:xfrm>
          <a:prstGeom prst="smileyFac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394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74092"/>
            <a:ext cx="8507288" cy="53792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 smtClean="0"/>
              <a:t>Выберите верные суждения о юридических лицах:</a:t>
            </a:r>
          </a:p>
          <a:p>
            <a:pPr marL="0" indent="0">
              <a:buNone/>
            </a:pPr>
            <a:r>
              <a:rPr lang="ru-RU" dirty="0" smtClean="0"/>
              <a:t>1)ЮЛ находится в зависимости от входящих в его состав участников.</a:t>
            </a:r>
          </a:p>
          <a:p>
            <a:pPr marL="0" indent="0">
              <a:buNone/>
            </a:pPr>
            <a:r>
              <a:rPr lang="ru-RU" dirty="0" smtClean="0"/>
              <a:t>2)Юридические лица обладают равным объемом правоспособности.</a:t>
            </a:r>
          </a:p>
          <a:p>
            <a:pPr marL="0" indent="0">
              <a:buNone/>
            </a:pPr>
            <a:r>
              <a:rPr lang="ru-RU" dirty="0" smtClean="0"/>
              <a:t>3)Каждое ЮЛ имеет собственное наименование, под которым оно приобретает гражданские права и обязанности.</a:t>
            </a:r>
          </a:p>
          <a:p>
            <a:pPr marL="0" indent="0">
              <a:buNone/>
            </a:pPr>
            <a:r>
              <a:rPr lang="ru-RU" dirty="0" smtClean="0"/>
              <a:t>4)Юридическим лицом  могут быть только коммерческие организации.</a:t>
            </a:r>
          </a:p>
          <a:p>
            <a:pPr marL="0" indent="0">
              <a:buNone/>
            </a:pPr>
            <a:r>
              <a:rPr lang="ru-RU" dirty="0" smtClean="0"/>
              <a:t>5)Юридические лица обладают разным объемом дееспособности.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Проверь себя!</a:t>
            </a:r>
            <a:br>
              <a:rPr lang="ru-RU" dirty="0" smtClean="0"/>
            </a:br>
            <a:r>
              <a:rPr lang="ru-RU" dirty="0" smtClean="0"/>
              <a:t>Задание 1.</a:t>
            </a:r>
            <a:endParaRPr lang="ru-RU" dirty="0"/>
          </a:p>
        </p:txBody>
      </p:sp>
      <p:sp>
        <p:nvSpPr>
          <p:cNvPr id="2" name="Улыбающееся лицо 1"/>
          <p:cNvSpPr/>
          <p:nvPr/>
        </p:nvSpPr>
        <p:spPr>
          <a:xfrm>
            <a:off x="1763688" y="159691"/>
            <a:ext cx="914400" cy="914400"/>
          </a:xfrm>
          <a:prstGeom prst="smileyFac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221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956150"/>
          </a:xfrm>
        </p:spPr>
        <p:txBody>
          <a:bodyPr>
            <a:noAutofit/>
          </a:bodyPr>
          <a:lstStyle/>
          <a:p>
            <a:pPr algn="ctr"/>
            <a:r>
              <a:rPr lang="ru-RU" sz="2400" u="sng" dirty="0" smtClean="0"/>
              <a:t>ИСТОЧНИКИ ГРАЖДАНСКОГО ПРАВА:</a:t>
            </a:r>
            <a:br>
              <a:rPr lang="ru-RU" sz="2400" u="sng" dirty="0" smtClean="0"/>
            </a:br>
            <a:r>
              <a:rPr lang="ru-RU" sz="2400" dirty="0" smtClean="0"/>
              <a:t>1. Нормы международного права и международные договоры РФ.</a:t>
            </a:r>
            <a:br>
              <a:rPr lang="ru-RU" sz="2400" dirty="0" smtClean="0"/>
            </a:br>
            <a:r>
              <a:rPr lang="ru-RU" sz="2400" dirty="0" smtClean="0"/>
              <a:t>2. Конституция РФ</a:t>
            </a:r>
            <a:br>
              <a:rPr lang="ru-RU" sz="2400" dirty="0" smtClean="0"/>
            </a:br>
            <a:r>
              <a:rPr lang="ru-RU" sz="2400" dirty="0" smtClean="0"/>
              <a:t>3. Гражданский кодекс РФ (в 4 частях).</a:t>
            </a:r>
            <a:endParaRPr lang="ru-RU" sz="2400" dirty="0"/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u="sng" dirty="0" smtClean="0"/>
              <a:t>Гражданское право – это совокупность правовых норм, регулирующих </a:t>
            </a:r>
            <a:r>
              <a:rPr lang="ru-RU" b="1" u="sng" dirty="0" smtClean="0"/>
              <a:t>имущественные и личные неимущественные, связанные с </a:t>
            </a:r>
            <a:r>
              <a:rPr lang="ru-RU" u="sng" dirty="0" smtClean="0"/>
              <a:t>имущественными отношениями (авторское право), а </a:t>
            </a:r>
            <a:r>
              <a:rPr lang="ru-RU" b="1" u="sng" dirty="0" smtClean="0"/>
              <a:t>также личные неимущественные, не связанные с имущественными </a:t>
            </a:r>
            <a:r>
              <a:rPr lang="ru-RU" u="sng" dirty="0" smtClean="0"/>
              <a:t>отношения (честь, достоинство, деловая репутация).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245965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74092"/>
            <a:ext cx="8507288" cy="53792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 smtClean="0"/>
              <a:t>Выберите верные суждения о правоспособности:</a:t>
            </a:r>
          </a:p>
          <a:p>
            <a:pPr marL="0" indent="0">
              <a:buNone/>
            </a:pPr>
            <a:r>
              <a:rPr lang="ru-RU" dirty="0" smtClean="0"/>
              <a:t>1) Правоспособность возникает с 18-летнего возраста.</a:t>
            </a:r>
          </a:p>
          <a:p>
            <a:pPr marL="0" indent="0">
              <a:buNone/>
            </a:pPr>
            <a:r>
              <a:rPr lang="ru-RU" dirty="0" smtClean="0"/>
              <a:t>2)Содержание правоспособности включает право совершать любые незапрещенные законом сделки.</a:t>
            </a:r>
          </a:p>
          <a:p>
            <a:pPr marL="0" indent="0">
              <a:buNone/>
            </a:pPr>
            <a:r>
              <a:rPr lang="ru-RU" dirty="0" smtClean="0"/>
              <a:t>3)Правоспособность представляет собой способность субъекта иметь гражданские права и нести обязанности.</a:t>
            </a:r>
          </a:p>
          <a:p>
            <a:pPr marL="0" indent="0">
              <a:buNone/>
            </a:pPr>
            <a:r>
              <a:rPr lang="ru-RU" dirty="0" smtClean="0"/>
              <a:t>4)Объем правоспособности зависит от возраста и состояния здоровья гражданина.</a:t>
            </a:r>
          </a:p>
          <a:p>
            <a:pPr marL="0" indent="0">
              <a:buNone/>
            </a:pPr>
            <a:r>
              <a:rPr lang="ru-RU" dirty="0" smtClean="0"/>
              <a:t>5)Правоспособность неотделима от личности гражданина..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Проверь себя!</a:t>
            </a:r>
            <a:br>
              <a:rPr lang="ru-RU" dirty="0" smtClean="0"/>
            </a:br>
            <a:r>
              <a:rPr lang="ru-RU" dirty="0" smtClean="0"/>
              <a:t>Задание 2.</a:t>
            </a:r>
            <a:endParaRPr lang="ru-RU" dirty="0"/>
          </a:p>
        </p:txBody>
      </p:sp>
      <p:sp>
        <p:nvSpPr>
          <p:cNvPr id="2" name="Улыбающееся лицо 1"/>
          <p:cNvSpPr/>
          <p:nvPr/>
        </p:nvSpPr>
        <p:spPr>
          <a:xfrm>
            <a:off x="1763688" y="159691"/>
            <a:ext cx="914400" cy="914400"/>
          </a:xfrm>
          <a:prstGeom prst="smileyFac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015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74092"/>
            <a:ext cx="8507288" cy="537924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i="1" dirty="0" smtClean="0"/>
              <a:t>Выберите верные суждения об обязательственном правоотношении:</a:t>
            </a:r>
          </a:p>
          <a:p>
            <a:pPr marL="0" indent="0">
              <a:buNone/>
            </a:pPr>
            <a:r>
              <a:rPr lang="ru-RU" dirty="0" smtClean="0"/>
              <a:t>1) </a:t>
            </a:r>
            <a:r>
              <a:rPr lang="ru-RU" dirty="0" err="1" smtClean="0"/>
              <a:t>Управомоченная</a:t>
            </a:r>
            <a:r>
              <a:rPr lang="ru-RU" dirty="0" smtClean="0"/>
              <a:t> сторона обязательства именуется должником.</a:t>
            </a:r>
          </a:p>
          <a:p>
            <a:pPr marL="0" indent="0">
              <a:buNone/>
            </a:pPr>
            <a:r>
              <a:rPr lang="ru-RU" dirty="0" smtClean="0"/>
              <a:t>2)В качестве основания возникновения обязательственных  правоотношений выступает договор.</a:t>
            </a:r>
          </a:p>
          <a:p>
            <a:pPr marL="0" indent="0">
              <a:buNone/>
            </a:pPr>
            <a:r>
              <a:rPr lang="ru-RU" dirty="0" smtClean="0"/>
              <a:t>3)Содержание обязательственных правоотношений составляют права и обязанности участников.</a:t>
            </a:r>
          </a:p>
          <a:p>
            <a:pPr marL="0" indent="0">
              <a:buNone/>
            </a:pPr>
            <a:r>
              <a:rPr lang="ru-RU" dirty="0" smtClean="0"/>
              <a:t>4)Исполнение обязательства всегда предполагает совершение конкретного действия.</a:t>
            </a:r>
          </a:p>
          <a:p>
            <a:pPr marL="0" indent="0">
              <a:buNone/>
            </a:pPr>
            <a:r>
              <a:rPr lang="ru-RU" dirty="0" smtClean="0"/>
              <a:t>5)Долг составляет особенность и специфику обязательственного правоотношения.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Проверь себя!</a:t>
            </a:r>
            <a:br>
              <a:rPr lang="ru-RU" dirty="0" smtClean="0"/>
            </a:br>
            <a:r>
              <a:rPr lang="ru-RU" dirty="0" smtClean="0"/>
              <a:t>Задание 3.</a:t>
            </a:r>
            <a:endParaRPr lang="ru-RU" dirty="0"/>
          </a:p>
        </p:txBody>
      </p:sp>
      <p:sp>
        <p:nvSpPr>
          <p:cNvPr id="2" name="Улыбающееся лицо 1"/>
          <p:cNvSpPr/>
          <p:nvPr/>
        </p:nvSpPr>
        <p:spPr>
          <a:xfrm>
            <a:off x="1763688" y="159691"/>
            <a:ext cx="914400" cy="914400"/>
          </a:xfrm>
          <a:prstGeom prst="smileyFac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335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74092"/>
            <a:ext cx="8507288" cy="53792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 smtClean="0"/>
              <a:t>Выберите верные суждения о сделке:</a:t>
            </a:r>
          </a:p>
          <a:p>
            <a:pPr marL="0" indent="0">
              <a:buNone/>
            </a:pPr>
            <a:r>
              <a:rPr lang="ru-RU" dirty="0" smtClean="0"/>
              <a:t>1) Односторонняя сделка может являться основанием возникновения обязательственных правоотношений.</a:t>
            </a:r>
          </a:p>
          <a:p>
            <a:pPr marL="0" indent="0">
              <a:buNone/>
            </a:pPr>
            <a:r>
              <a:rPr lang="ru-RU" dirty="0" smtClean="0"/>
              <a:t>2)Двусторонние и многосторонние сделки получили название  «договор».</a:t>
            </a:r>
          </a:p>
          <a:p>
            <a:pPr marL="0" indent="0">
              <a:buNone/>
            </a:pPr>
            <a:r>
              <a:rPr lang="ru-RU" dirty="0" smtClean="0"/>
              <a:t>3)Сделка всегда заверяется нотариально.</a:t>
            </a:r>
          </a:p>
          <a:p>
            <a:pPr marL="0" indent="0">
              <a:buNone/>
            </a:pPr>
            <a:r>
              <a:rPr lang="ru-RU" dirty="0" smtClean="0"/>
              <a:t>4)Сделка представляет собой действие, направленное на установление, изменение или прекращение гражданских прав и обязанностей применительно только к гражданам.</a:t>
            </a:r>
          </a:p>
          <a:p>
            <a:pPr marL="0" indent="0">
              <a:buNone/>
            </a:pPr>
            <a:r>
              <a:rPr lang="ru-RU" dirty="0" smtClean="0"/>
              <a:t>5)По своей форме сделка не может быть устной.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Проверь себя!</a:t>
            </a:r>
            <a:br>
              <a:rPr lang="ru-RU" dirty="0" smtClean="0"/>
            </a:br>
            <a:r>
              <a:rPr lang="ru-RU" dirty="0" smtClean="0"/>
              <a:t>Задание 4.</a:t>
            </a:r>
            <a:endParaRPr lang="ru-RU" dirty="0"/>
          </a:p>
        </p:txBody>
      </p:sp>
      <p:sp>
        <p:nvSpPr>
          <p:cNvPr id="2" name="Улыбающееся лицо 1"/>
          <p:cNvSpPr/>
          <p:nvPr/>
        </p:nvSpPr>
        <p:spPr>
          <a:xfrm>
            <a:off x="1763688" y="159691"/>
            <a:ext cx="914400" cy="914400"/>
          </a:xfrm>
          <a:prstGeom prst="smileyFac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190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74092"/>
            <a:ext cx="8507288" cy="53792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Задание 1: 3,5</a:t>
            </a:r>
          </a:p>
          <a:p>
            <a:pPr marL="0" indent="0">
              <a:buNone/>
            </a:pPr>
            <a:r>
              <a:rPr lang="ru-RU" dirty="0" smtClean="0"/>
              <a:t>Задание 2: 2,3,5</a:t>
            </a:r>
          </a:p>
          <a:p>
            <a:pPr marL="0" indent="0">
              <a:buNone/>
            </a:pPr>
            <a:r>
              <a:rPr lang="ru-RU" dirty="0" smtClean="0"/>
              <a:t>Задание 3: 2,3,5</a:t>
            </a:r>
          </a:p>
          <a:p>
            <a:pPr marL="0" indent="0">
              <a:buNone/>
            </a:pPr>
            <a:r>
              <a:rPr lang="ru-RU" dirty="0" smtClean="0"/>
              <a:t>Задание 4: 1,2,4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800" dirty="0" err="1"/>
              <a:t>Источник:Большой</a:t>
            </a:r>
            <a:r>
              <a:rPr lang="ru-RU" sz="2800" dirty="0"/>
              <a:t> сборник тематических заданий для подготовки к единому государственному экзамену под </a:t>
            </a:r>
            <a:r>
              <a:rPr lang="ru-RU" sz="2800" dirty="0" err="1"/>
              <a:t>ред.П.А.Баранова</a:t>
            </a:r>
            <a:r>
              <a:rPr lang="ru-RU" sz="2800" dirty="0"/>
              <a:t>, издательство АСТ, 2017.</a:t>
            </a:r>
          </a:p>
          <a:p>
            <a:pPr marL="0" indent="0">
              <a:buNone/>
            </a:pPr>
            <a:endParaRPr lang="ru-RU" sz="2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dirty="0" smtClean="0"/>
              <a:t>Ответы:</a:t>
            </a:r>
            <a:endParaRPr lang="ru-RU" dirty="0"/>
          </a:p>
        </p:txBody>
      </p:sp>
      <p:sp>
        <p:nvSpPr>
          <p:cNvPr id="2" name="Улыбающееся лицо 1"/>
          <p:cNvSpPr/>
          <p:nvPr/>
        </p:nvSpPr>
        <p:spPr>
          <a:xfrm>
            <a:off x="1763688" y="159691"/>
            <a:ext cx="914400" cy="914400"/>
          </a:xfrm>
          <a:prstGeom prst="smileyFac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103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Ссылки: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http://moziru.com/images/notebook-clipart-piece-paper-5.jpg</a:t>
            </a:r>
            <a:r>
              <a:rPr lang="ru-RU" dirty="0" smtClean="0"/>
              <a:t> - фон для презентации.</a:t>
            </a:r>
          </a:p>
          <a:p>
            <a:r>
              <a:rPr lang="en-US" dirty="0" smtClean="0">
                <a:hlinkClick r:id="rId3"/>
              </a:rPr>
              <a:t>http://lib.lunn.ru/KP/Sovremenniki/sukhanov1.pdf</a:t>
            </a:r>
            <a:r>
              <a:rPr lang="ru-RU" dirty="0" smtClean="0"/>
              <a:t> - Учебник по гражданскому праву в 4 томах под ред. </a:t>
            </a:r>
            <a:r>
              <a:rPr lang="ru-RU" dirty="0" err="1" smtClean="0"/>
              <a:t>Е.А.Суханова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Тематический тренинг. Все типы заданий. Обществознание ЕГЭ-2017. </a:t>
            </a:r>
            <a:r>
              <a:rPr lang="ru-RU" dirty="0" err="1" smtClean="0"/>
              <a:t>О.А.Чернышева</a:t>
            </a:r>
            <a:r>
              <a:rPr lang="ru-RU" dirty="0" smtClean="0"/>
              <a:t>. Изд. «Легион», 2016</a:t>
            </a:r>
            <a:r>
              <a:rPr lang="ru-RU" dirty="0" smtClean="0"/>
              <a:t>.</a:t>
            </a:r>
          </a:p>
          <a:p>
            <a:r>
              <a:rPr lang="ru-RU" dirty="0" smtClean="0"/>
              <a:t>Большой сборник тематических заданий для подготовки к единому государственному экзамену под </a:t>
            </a:r>
            <a:r>
              <a:rPr lang="ru-RU" dirty="0" err="1" smtClean="0"/>
              <a:t>ред.П.А.Баранова</a:t>
            </a:r>
            <a:r>
              <a:rPr lang="ru-RU" dirty="0" smtClean="0"/>
              <a:t>, издательство АСТ, 2017.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070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956150"/>
          </a:xfrm>
        </p:spPr>
        <p:txBody>
          <a:bodyPr>
            <a:noAutofit/>
          </a:bodyPr>
          <a:lstStyle/>
          <a:p>
            <a:pPr algn="ctr"/>
            <a:r>
              <a:rPr lang="ru-RU" sz="2400" u="sng" dirty="0" smtClean="0"/>
              <a:t>СУБЪЕКТЫ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( УЧАСТНИКИ ГРАЖДАНСКО-ПРАВОВЫХ ОТНОШЕНИЙ):</a:t>
            </a:r>
            <a:br>
              <a:rPr lang="ru-RU" sz="2400" dirty="0" smtClean="0"/>
            </a:br>
            <a:r>
              <a:rPr lang="ru-RU" sz="2400" dirty="0" smtClean="0"/>
              <a:t>Физические лица (граждане, лица без гражданства, иностранные граждане),</a:t>
            </a:r>
            <a:br>
              <a:rPr lang="ru-RU" sz="2400" dirty="0" smtClean="0"/>
            </a:br>
            <a:r>
              <a:rPr lang="ru-RU" sz="2400" dirty="0" smtClean="0"/>
              <a:t>юридические лица</a:t>
            </a:r>
            <a:br>
              <a:rPr lang="ru-RU" sz="2400" dirty="0" smtClean="0"/>
            </a:br>
            <a:r>
              <a:rPr lang="ru-RU" sz="2400" dirty="0" smtClean="0"/>
              <a:t>и</a:t>
            </a:r>
            <a:br>
              <a:rPr lang="ru-RU" sz="2400" dirty="0" smtClean="0"/>
            </a:br>
            <a:r>
              <a:rPr lang="ru-RU" sz="2400" dirty="0" smtClean="0"/>
              <a:t>государство.</a:t>
            </a:r>
            <a:endParaRPr lang="ru-RU" sz="2400" dirty="0"/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u="sng" dirty="0" smtClean="0"/>
              <a:t>Гражданское право – это совокупность правовых норм, регулирующих </a:t>
            </a:r>
            <a:r>
              <a:rPr lang="ru-RU" b="1" u="sng" dirty="0" smtClean="0"/>
              <a:t>имущественные и личные неимущественные, связанные с </a:t>
            </a:r>
            <a:r>
              <a:rPr lang="ru-RU" u="sng" dirty="0" smtClean="0"/>
              <a:t>имущественными отношениями (авторское право), а </a:t>
            </a:r>
            <a:r>
              <a:rPr lang="ru-RU" b="1" u="sng" dirty="0" smtClean="0"/>
              <a:t>также личные неимущественные, не связанные с имущественными </a:t>
            </a:r>
            <a:r>
              <a:rPr lang="ru-RU" u="sng" dirty="0" smtClean="0"/>
              <a:t>отношения (честь, достоинство, деловая репутация).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414131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6" y="28927"/>
            <a:ext cx="9144000" cy="6857999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Субъекты гражданско-правовых отношений:</a:t>
            </a:r>
            <a:endParaRPr lang="ru-RU" sz="3600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425302" y="1339702"/>
            <a:ext cx="8261498" cy="4786461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/>
              <a:t>Физическое лицо </a:t>
            </a:r>
            <a:r>
              <a:rPr lang="ru-RU" sz="2800" dirty="0" smtClean="0"/>
              <a:t>– это гражданин Российской Федерации, иностранного государства либо лицо без гражданства, обладающий от рождения </a:t>
            </a:r>
            <a:r>
              <a:rPr lang="ru-RU" sz="2800" dirty="0" smtClean="0">
                <a:solidFill>
                  <a:srgbClr val="FF0000"/>
                </a:solidFill>
              </a:rPr>
              <a:t>правоспособностью,</a:t>
            </a:r>
            <a:r>
              <a:rPr lang="ru-RU" sz="2800" dirty="0" smtClean="0"/>
              <a:t> а в силу возраста и субъективных качеств – </a:t>
            </a:r>
            <a:r>
              <a:rPr lang="ru-RU" sz="2800" dirty="0" smtClean="0">
                <a:solidFill>
                  <a:srgbClr val="00B050"/>
                </a:solidFill>
              </a:rPr>
              <a:t>дееспособностью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Иметь и наследовать имущество, 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Заниматься предпринимательской деятельностью,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Выбир</a:t>
            </a:r>
            <a:r>
              <a:rPr lang="ru-RU" dirty="0" smtClean="0">
                <a:solidFill>
                  <a:srgbClr val="FF0000"/>
                </a:solidFill>
              </a:rPr>
              <a:t>ать место жительства,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Совершать любые незапрещенные законом сделки,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Иметь авторские права и др.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15" name="Выгнутая влево стрелка 14"/>
          <p:cNvSpPr/>
          <p:nvPr/>
        </p:nvSpPr>
        <p:spPr>
          <a:xfrm>
            <a:off x="179512" y="2564904"/>
            <a:ext cx="731520" cy="1216152"/>
          </a:xfrm>
          <a:prstGeom prst="curv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6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6" y="28927"/>
            <a:ext cx="9144000" cy="6857999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Субъекты гражданско-правовых отношений:</a:t>
            </a:r>
            <a:endParaRPr lang="ru-RU" sz="3600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425302" y="1339702"/>
            <a:ext cx="8261498" cy="4786461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dirty="0" smtClean="0"/>
              <a:t>Физическое лицо </a:t>
            </a:r>
            <a:r>
              <a:rPr lang="ru-RU" sz="2800" dirty="0" smtClean="0"/>
              <a:t>– это гражданин Российской Федерации, иностранного государства либо лицо без гражданства, обладающий от рождения </a:t>
            </a:r>
            <a:r>
              <a:rPr lang="ru-RU" sz="2800" dirty="0" smtClean="0">
                <a:solidFill>
                  <a:srgbClr val="FF0000"/>
                </a:solidFill>
              </a:rPr>
              <a:t>правоспособностью,</a:t>
            </a:r>
            <a:r>
              <a:rPr lang="ru-RU" sz="2800" dirty="0" smtClean="0"/>
              <a:t> а в силу возраста и субъективных качеств </a:t>
            </a:r>
            <a:r>
              <a:rPr lang="ru-RU" sz="2800" dirty="0" smtClean="0">
                <a:solidFill>
                  <a:srgbClr val="00B050"/>
                </a:solidFill>
              </a:rPr>
              <a:t>– дееспособностью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Дееспособность  - способность субъекта своими действиями приобретать и осуществлять гражданские права и нести гражданские обязанности.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Полностью недееспособные (0-6 лет, 6-14 лет)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Частично дееспособные (14-18)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Ограниченно дееспособные (алкоголики и наркоманы)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Полностью дееспособные (с 18 лет).</a:t>
            </a:r>
          </a:p>
        </p:txBody>
      </p:sp>
      <p:sp>
        <p:nvSpPr>
          <p:cNvPr id="3" name="Выгнутая вправо стрелка 2"/>
          <p:cNvSpPr/>
          <p:nvPr/>
        </p:nvSpPr>
        <p:spPr>
          <a:xfrm>
            <a:off x="7759120" y="2420888"/>
            <a:ext cx="731520" cy="1216152"/>
          </a:xfrm>
          <a:prstGeom prst="curved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863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Субъекты гражданско-правовых отношений:</a:t>
            </a:r>
            <a:endParaRPr lang="ru-RU" sz="3600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425302" y="1339702"/>
            <a:ext cx="8261498" cy="4786461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Юридическое лицо </a:t>
            </a:r>
            <a:r>
              <a:rPr lang="ru-RU" dirty="0" smtClean="0"/>
              <a:t>– это учреждение или организация, которая имеет  в </a:t>
            </a:r>
            <a:r>
              <a:rPr lang="ru-RU" dirty="0" smtClean="0">
                <a:solidFill>
                  <a:srgbClr val="C00000"/>
                </a:solidFill>
              </a:rPr>
              <a:t>собственности</a:t>
            </a:r>
            <a:r>
              <a:rPr lang="ru-RU" dirty="0" smtClean="0"/>
              <a:t>,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хозяйственном ведении </a:t>
            </a:r>
            <a:r>
              <a:rPr lang="ru-RU" dirty="0" smtClean="0"/>
              <a:t>или </a:t>
            </a:r>
            <a:r>
              <a:rPr lang="ru-RU" dirty="0" smtClean="0">
                <a:solidFill>
                  <a:srgbClr val="00B050"/>
                </a:solidFill>
              </a:rPr>
              <a:t>оперативном управлении </a:t>
            </a:r>
            <a:r>
              <a:rPr lang="ru-RU" dirty="0" smtClean="0"/>
              <a:t>имущество и отвечает этим имуществом по своим обязательствам, может от своего имени приобретать и осуществлять имущественные или личные неимущественные права, нести обязанности, быть истцом и ответчиком в суде.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515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Субъекты гражданско-правовых отношений. </a:t>
            </a:r>
            <a:br>
              <a:rPr lang="ru-RU" sz="3200" dirty="0" smtClean="0"/>
            </a:br>
            <a:r>
              <a:rPr lang="ru-RU" sz="3200" dirty="0" smtClean="0"/>
              <a:t>Юридическое лицо:</a:t>
            </a:r>
            <a:endParaRPr lang="ru-RU" sz="3200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Коммерческие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 хозяйственные товарищества и общества (полные товарищества, товарищества на вере, общества с ограниченной ответственностью, общества с дополнительной ответственностью, акционерные общества), производственные кооперативы, государственные и муниципальные унитарные предприятия.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r"/>
            <a:r>
              <a:rPr lang="ru-RU" dirty="0" smtClean="0"/>
              <a:t>Некоммерческие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потребительские кооперативы, общественные и религиозные организации (объединения), фонды, государственные корпорации, некоммерческие партнерства, учреждения, объединения юридических лиц (ассоциации и союзы).</a:t>
            </a:r>
            <a:endParaRPr lang="ru-RU" dirty="0"/>
          </a:p>
        </p:txBody>
      </p:sp>
      <p:sp>
        <p:nvSpPr>
          <p:cNvPr id="5" name="Выноска со стрелками влево/вправо 4"/>
          <p:cNvSpPr/>
          <p:nvPr/>
        </p:nvSpPr>
        <p:spPr>
          <a:xfrm>
            <a:off x="2483768" y="1340768"/>
            <a:ext cx="3960440" cy="576072"/>
          </a:xfrm>
          <a:prstGeom prst="leftRightArrowCallou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Виды ЮЛ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19405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Субъекты гражданско-правовых отношений. </a:t>
            </a:r>
            <a:br>
              <a:rPr lang="ru-RU" sz="3200" dirty="0" smtClean="0"/>
            </a:br>
            <a:r>
              <a:rPr lang="ru-RU" sz="4000" b="1" dirty="0" smtClean="0">
                <a:solidFill>
                  <a:srgbClr val="00B050"/>
                </a:solidFill>
              </a:rPr>
              <a:t>Государство: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Государство обладает организационным единством, обособленным имуществом, несет ответственность по своим обязательствам. </a:t>
            </a:r>
          </a:p>
          <a:p>
            <a:r>
              <a:rPr lang="ru-RU" dirty="0" smtClean="0"/>
              <a:t>На гос-во распространяется принцип равенства с другими субъектами, несмотря на то, что гос-во обладает властными полномочиями.</a:t>
            </a:r>
          </a:p>
          <a:p>
            <a:r>
              <a:rPr lang="ru-RU" dirty="0" smtClean="0"/>
              <a:t>К гос-ву применяются нормы, определяющие участие юридических лиц в отношениях, регулируемых гражданским законодательством, если иное не вытекает из закона или его особенностей.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2908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5428</TotalTime>
  <Words>1564</Words>
  <Application>Microsoft Office PowerPoint</Application>
  <PresentationFormat>Экран (4:3)</PresentationFormat>
  <Paragraphs>207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Презентация PowerPoint</vt:lpstr>
      <vt:lpstr>ПРИНЦИПЫ ГРАЖДАНСКОГО ПРАВА: 1. Дозволительная направленность гражданско-правового регулирования;  2 .Равенство  всех субъектов гражд. права;  3. Недопустимость произвольного вмешательства в частные дела;  4. Неприкосновенность собственности;  5. Свобода договора;  6. Свободное перемещение товаров, услуг и финансовых средств. </vt:lpstr>
      <vt:lpstr>ИСТОЧНИКИ ГРАЖДАНСКОГО ПРАВА: 1. Нормы международного права и международные договоры РФ. 2. Конституция РФ 3. Гражданский кодекс РФ (в 4 частях).</vt:lpstr>
      <vt:lpstr>СУБЪЕКТЫ  ( УЧАСТНИКИ ГРАЖДАНСКО-ПРАВОВЫХ ОТНОШЕНИЙ): Физические лица (граждане, лица без гражданства, иностранные граждане), юридические лица и государство.</vt:lpstr>
      <vt:lpstr>Субъекты гражданско-правовых отношений:</vt:lpstr>
      <vt:lpstr>Субъекты гражданско-правовых отношений:</vt:lpstr>
      <vt:lpstr>Субъекты гражданско-правовых отношений:</vt:lpstr>
      <vt:lpstr>Субъекты гражданско-правовых отношений.  Юридическое лицо:</vt:lpstr>
      <vt:lpstr>Субъекты гражданско-правовых отношений.  Государство:</vt:lpstr>
      <vt:lpstr>Объекты гражданских правоотношений:</vt:lpstr>
      <vt:lpstr>Объекты гражданских правоотношений:</vt:lpstr>
      <vt:lpstr>Какие правоотношения регулирует гражданское право?</vt:lpstr>
      <vt:lpstr>Презентация PowerPoint</vt:lpstr>
      <vt:lpstr>ЗАДАНИЕ. Выберите гражданские правоотношения:</vt:lpstr>
      <vt:lpstr>ЗАДАНИЕ. Определите субъект и объект правоотношения.</vt:lpstr>
      <vt:lpstr>Презентация PowerPoint</vt:lpstr>
      <vt:lpstr>ВСПОМНИ! Какие правоотношения регулирует гражданское право?</vt:lpstr>
      <vt:lpstr>Имущественные права – это субъективные права участников правоотношений, связанные с владением, использованием и распоряжением имуществом, а также с материальными требованиями по поводу гражданского оборота  этого имущества.</vt:lpstr>
      <vt:lpstr>Виды имущественных  прав</vt:lpstr>
      <vt:lpstr>ВСПОМНИ! Какие правоотношения регулирует гражданское право?</vt:lpstr>
      <vt:lpstr>Обязательственные отношения – это гражданско-правовые отношения, в силу которых один участник обязан  совершить в пользу другого какие-то действия (выполнить работу, передать имущество и др.):</vt:lpstr>
      <vt:lpstr>ДОГОВОР – ЭТО СОГЛАШЕНИЕ МЕЖДУ ДВУМЯ И БОЛЕЕ ЛИЦАМИ О ВОЗНИКНОВЕНИИ, ИЗМЕНЕНИИ И ПРЕКРАЩЕНИИ ГРАЖДАНСКИХ ПРАВ И ОБЯЗАННОСТЕЙ.</vt:lpstr>
      <vt:lpstr>Сделка – это действие субъектов гражданского права, направленное на установление, изменение или прекращение гражданских прав и обязанностей.</vt:lpstr>
      <vt:lpstr>Что происходит, когда одна сторона гражданских правоотношений не выполняет свои обязательства?</vt:lpstr>
      <vt:lpstr>Гражданско-правовая ответственность – это установленные нормами гражданского права юридические последствия неисполнения или ненадлежащего исполнения лицом тех обязанностей, которые он должен быть выполнить, в рез-те чего были нарушены субъективные права другого лица.</vt:lpstr>
      <vt:lpstr>Виды гражданско-правовой ответственности.</vt:lpstr>
      <vt:lpstr>Меры гражданско-правовой ответственности.</vt:lpstr>
      <vt:lpstr>Проверь себя!</vt:lpstr>
      <vt:lpstr>Проверь себя! Задание 1.</vt:lpstr>
      <vt:lpstr>Проверь себя! Задание 2.</vt:lpstr>
      <vt:lpstr>Проверь себя! Задание 3.</vt:lpstr>
      <vt:lpstr>Проверь себя! Задание 4.</vt:lpstr>
      <vt:lpstr>Ответы:</vt:lpstr>
      <vt:lpstr>Ссылки: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56</cp:revision>
  <dcterms:created xsi:type="dcterms:W3CDTF">2018-01-21T14:17:39Z</dcterms:created>
  <dcterms:modified xsi:type="dcterms:W3CDTF">2018-01-27T06:55:18Z</dcterms:modified>
</cp:coreProperties>
</file>