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chemeClr val="bg1">
                <a:lumMod val="85000"/>
                <a:alpha val="0"/>
              </a:schemeClr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86728" cy="441319"/>
          </a:xfrm>
        </p:spPr>
        <p:txBody>
          <a:bodyPr>
            <a:noAutofit/>
          </a:bodyPr>
          <a:lstStyle/>
          <a:p>
            <a:r>
              <a:rPr lang="ru-RU" sz="1600" dirty="0" smtClean="0"/>
              <a:t>Муниципальное бюджетное общеобразовательное учреждение «Средняя общеобразовательная школа№10»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285860"/>
            <a:ext cx="7572428" cy="28575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 Р О Е К Т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о </a:t>
            </a:r>
            <a:r>
              <a:rPr lang="ru-RU" dirty="0" smtClean="0">
                <a:solidFill>
                  <a:schemeClr val="tx1"/>
                </a:solidFill>
              </a:rPr>
              <a:t>л</a:t>
            </a:r>
            <a:r>
              <a:rPr lang="ru-RU" dirty="0" smtClean="0">
                <a:solidFill>
                  <a:schemeClr val="tx1"/>
                </a:solidFill>
              </a:rPr>
              <a:t>итературе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а </a:t>
            </a:r>
            <a:r>
              <a:rPr lang="ru-RU" dirty="0" smtClean="0">
                <a:solidFill>
                  <a:schemeClr val="tx1"/>
                </a:solidFill>
              </a:rPr>
              <a:t>тему: «Творчество </a:t>
            </a:r>
            <a:r>
              <a:rPr lang="ru-RU" dirty="0" smtClean="0">
                <a:solidFill>
                  <a:schemeClr val="tx1"/>
                </a:solidFill>
              </a:rPr>
              <a:t>Есенина </a:t>
            </a:r>
            <a:r>
              <a:rPr lang="ru-RU" dirty="0" smtClean="0">
                <a:solidFill>
                  <a:schemeClr val="tx1"/>
                </a:solidFill>
              </a:rPr>
              <a:t>С.А.»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00826" y="4643446"/>
            <a:ext cx="17859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Сергеева В.Е.</a:t>
            </a:r>
          </a:p>
          <a:p>
            <a:endParaRPr lang="ru-RU" dirty="0" smtClean="0"/>
          </a:p>
          <a:p>
            <a:r>
              <a:rPr lang="ru-RU" dirty="0" smtClean="0"/>
              <a:t>Руководитель:</a:t>
            </a:r>
          </a:p>
          <a:p>
            <a:r>
              <a:rPr lang="ru-RU" dirty="0" smtClean="0"/>
              <a:t>Пилипенко Татьяна  Валентиновна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92933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Д.Березняки</a:t>
            </a:r>
          </a:p>
          <a:p>
            <a:r>
              <a:rPr lang="ru-RU" dirty="0" smtClean="0"/>
              <a:t>2017-2018 уч.год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Танцовщица Дункан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Танцовщица Дункан влюбилась в Есенина чуть ли не с первого взгляда. Он тоже сильно ей увлекся, несмотря на ощутимую разницу в возрасте. Айседора мечтала прославить своего русского мужа и взяла его с собой в турне — по Европе и в Америку. Свое скандальное поведение во время поездки Есенин объяснял в свойственной ему манере: «Да, я скандалил. Мне нужно было, чтобы они меня знали, чтобы они меня запомнили. Что, я им стихи читать буду? Американцам стихи? Я стал бы только смешон в их глазах. А вот скатерть со всей посудой стащить со стола, посвистеть в театре, нарушить порядок уличного движения — это им понятно. Если я это делаю, я миллионер. Мне, значит, можно. Вот и уважение готово, и слава и честь! О, меня они лучше помнят, чем Дункан!» На самом деле Есенин быстро понял, что за границей он для всех лишь «муж Дункан», разорвал отношения с танцовщицей и вернулся домой.</a:t>
            </a:r>
            <a:endParaRPr lang="ru-RU" sz="1800" dirty="0"/>
          </a:p>
        </p:txBody>
      </p:sp>
      <p:pic>
        <p:nvPicPr>
          <p:cNvPr id="4" name="Рисунок 3" descr="img6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929066"/>
            <a:ext cx="5128180" cy="2571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6446" y="6143644"/>
            <a:ext cx="1428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Сергей Есенин и Айседора Дункан</a:t>
            </a:r>
            <a:endParaRPr lang="ru-RU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Неудачный брак с Софьей</a:t>
            </a:r>
            <a:b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9001156" cy="60722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Осенью 1925 года Есенин женился на внучке Льва Толстого Софье, но брак был не удачным. В это время он активно выступал против еврейского засилья в России. Поэт и его друзья обвиняются в антисемитизме, за что полагался расстрел. Последний год жизни Есенин провёл в болезнях, скитаниях и пьянстве. По причине сильного пьянства С. А. Есенин некоторое время пребывал в психоневрологической клинике Московского университета. Однако из-за преследований со стороны правоохранительных органов поэт был вынужден покинуть клинику. 23 декабря Сергей Есенин уезжает из Москвы в Ленинград. Останавливается в гостинице «</a:t>
            </a:r>
            <a:r>
              <a:rPr lang="ru-RU" sz="1800" dirty="0" err="1" smtClean="0"/>
              <a:t>Англетер</a:t>
            </a:r>
            <a:r>
              <a:rPr lang="ru-RU" sz="1800" dirty="0" smtClean="0"/>
              <a:t>».</a:t>
            </a:r>
            <a:endParaRPr lang="ru-RU" sz="1800" dirty="0"/>
          </a:p>
        </p:txBody>
      </p:sp>
      <p:pic>
        <p:nvPicPr>
          <p:cNvPr id="4" name="Рисунок 3" descr="img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3214686"/>
            <a:ext cx="2738436" cy="3286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Смерть поэта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0"/>
            <a:ext cx="8858312" cy="578647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 smtClean="0"/>
              <a:t>В этой гостинице, в номере № 5, 28 декабря 1925 года Сергей был найден мёртвым.</a:t>
            </a:r>
            <a:br>
              <a:rPr lang="ru-RU" sz="1800" dirty="0" smtClean="0"/>
            </a:br>
            <a:r>
              <a:rPr lang="ru-RU" sz="1800" dirty="0" smtClean="0"/>
              <a:t>Уголовное дело правоохранительные органы возбуждать не стали, несмотря на то, что на теле имелись признаки насильственной смерти. До сих пор официально существует одна-единственная версия – самоубийство. Она объясняется той глубокой депрессией, в которой поэт находился последние месяцы жизни.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 Есенина похоронили в последний день уходящего 1925 года в Москве на Ваганьковском кладбище.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В 80-е годы появились и всё больше стали развиваться версии о том, что поэта убили, а потом инсценировали самоубийство. Такое преступление приписывают людям, работавшим в те годы в ОГПУ. Но пока всё это так и остаётся лишь версиями.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Великий поэт успел за свою такую короткую жизнь оставить потомкам, живущим на Земле, бесценное наследие в виде своей поэзии. Тонкий лирик со знанием народной души мастерски описывал в своих стихах крестьянскую Русь. Многие его произведения положены на музыку, получились превосходные романсы.</a:t>
            </a:r>
            <a:endParaRPr lang="ru-RU" sz="1800" dirty="0"/>
          </a:p>
        </p:txBody>
      </p:sp>
      <p:pic>
        <p:nvPicPr>
          <p:cNvPr id="4" name="Рисунок 3" descr="naQ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5000612"/>
            <a:ext cx="2714644" cy="1809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naQ (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7929618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Сергей Александрович Есенин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sergey-esen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1500174"/>
            <a:ext cx="3466769" cy="5115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9001156" cy="6000768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Сергей Александрович Есенин родился в Рязанской области в селе Константиново. Дата его рождения: 3 октября 1895 года. Отца звали Александр Никитич, а мать Татьяна Фёдоровна. В связи с тем, что мама поэта была выдана замуж не по своей воле, то через некоторое время вынуждена была сбежать от мужа к родителям. После чего отправилась на заработки в Рязань, а маленький Есенин остался на попечении бабушки и дедушки. Дедушка Есенина был знатоком церковных книг, а бабушка знала множество песен, басен, пословиц, и как утверждал сам поэт, именно она подтолкнула его к написанию первых стихотворений.</a:t>
            </a:r>
            <a:br>
              <a:rPr lang="ru-RU" sz="2000" dirty="0" smtClean="0"/>
            </a:br>
            <a:endParaRPr lang="ru-RU" sz="2000" dirty="0" smtClean="0"/>
          </a:p>
          <a:p>
            <a:r>
              <a:rPr lang="ru-RU" sz="2000" dirty="0" smtClean="0"/>
              <a:t>В 1904 году Есенин пошёл в </a:t>
            </a:r>
            <a:r>
              <a:rPr lang="ru-RU" sz="2000" dirty="0" err="1" smtClean="0"/>
              <a:t>Константиновское</a:t>
            </a:r>
            <a:r>
              <a:rPr lang="ru-RU" sz="2000" dirty="0" smtClean="0"/>
              <a:t> земское училище, по окончании которого в 1909 году начал учёбу в церковно-приходской второклассной учительской школе (ныне музей С. А. Есенина) в Спас-Клепиках. По окончании школы, осенью 1912 года, Есенин ушёл из дома. Он отправился в Москву, работал в мясной лавке, а потом — в типографии И. Д. Сытина. В 1913 году поступил вольнослушателем на историко-философское отделение в Московский городской народный университет имени А. Л. Шанявского. Работал в типографии, был дружен с поэтами </a:t>
            </a:r>
            <a:r>
              <a:rPr lang="ru-RU" sz="2000" dirty="0" err="1" smtClean="0"/>
              <a:t>Суриковского</a:t>
            </a:r>
            <a:r>
              <a:rPr lang="ru-RU" sz="2000" dirty="0" smtClean="0"/>
              <a:t> литературно-музыкального кружка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5786478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1912 году, после окончания школы, Сергей Александрович Есенин отправляется на заработки в Москву. Там он устраивается в типографию И.Д.Сытина помощником корректора. Работа в типографии позволяла молодому поэту читать множество книг, дала возможность стать членом литературно-музыкального </a:t>
            </a:r>
            <a:r>
              <a:rPr lang="ru-RU" sz="1600" dirty="0" err="1" smtClean="0"/>
              <a:t>Суриковского</a:t>
            </a:r>
            <a:r>
              <a:rPr lang="ru-RU" sz="1600" dirty="0" smtClean="0"/>
              <a:t> кружка. Первая гражданская жена поэта, Анна </a:t>
            </a:r>
            <a:r>
              <a:rPr lang="ru-RU" sz="1600" dirty="0" err="1" smtClean="0"/>
              <a:t>Изряднова</a:t>
            </a:r>
            <a:r>
              <a:rPr lang="ru-RU" sz="1600" dirty="0" smtClean="0"/>
              <a:t>, так описывает Есенина тех лет: «Слыл за передового, посещал собрания, распространял нелегальную литературу. На книги набрасывался, все свободное время читал, все свое жалованье тратил на книги, журналы, нисколько не думал, как жить…».</a:t>
            </a:r>
          </a:p>
          <a:p>
            <a:r>
              <a:rPr lang="ru-RU" sz="1600" dirty="0" smtClean="0"/>
              <a:t>В 1913 году С. А. Есенин поступил на историко-философский факультет Московского городского народного университета им. Шанявского. Это был первый в стране бесплатный университет для вольнослушателей. Там Сергей Есенин слушал лекции о западноевропейской литературе и о русских поэтах.</a:t>
            </a:r>
          </a:p>
          <a:p>
            <a:r>
              <a:rPr lang="ru-RU" sz="1600" dirty="0" smtClean="0"/>
              <a:t>Но, в 1914 году Есенин бросает работу и учёбу, и по словам Анны </a:t>
            </a:r>
            <a:r>
              <a:rPr lang="ru-RU" sz="1600" dirty="0" err="1" smtClean="0"/>
              <a:t>Изрядновой</a:t>
            </a:r>
            <a:r>
              <a:rPr lang="ru-RU" sz="1600" dirty="0" smtClean="0"/>
              <a:t>, полностью посвящает себя стихам. В 1914 году в детском журнале «Мирок» были впервые опубликованы работы поэта. В январе его стихи начинают печататься и в других журналах и газетах. В этом же году у С.Есенина и </a:t>
            </a:r>
            <a:r>
              <a:rPr lang="ru-RU" sz="1600" dirty="0" err="1" smtClean="0"/>
              <a:t>А.Изрядновой</a:t>
            </a:r>
            <a:r>
              <a:rPr lang="ru-RU" sz="1600" dirty="0" smtClean="0"/>
              <a:t> родился сын Юрий, который был расстрелян в 1937 году.</a:t>
            </a:r>
          </a:p>
          <a:p>
            <a:r>
              <a:rPr lang="ru-RU" sz="1600" dirty="0" smtClean="0"/>
              <a:t>В 1915 году Есенин приехал из Москвы в Петроград, читал свои стихотворения А. А. Блоку, С. М. Городецкому и другим поэтам. В январе 1916 года Есенина призвали на войну и, благодаря хлопотам друзей, он получил назначение («с высочайшего соизволения») санитаром в Царскосельский военно-санитарный поезд № 143 Её Императорского Величества Государыни Императрицы Александры Федоровны. В это время он сблизился с группой «</a:t>
            </a:r>
            <a:r>
              <a:rPr lang="ru-RU" sz="1600" dirty="0" err="1" smtClean="0"/>
              <a:t>новокрестьянских</a:t>
            </a:r>
            <a:r>
              <a:rPr lang="ru-RU" sz="1600" dirty="0" smtClean="0"/>
              <a:t> поэтов» и издал первые сборники («Радуница» — 1916), которые сделали его очень известным. Вместе с Николаем Клюевым часто выступал, в том числе перед императрицей Александрой Фёдоровной и её дочерьми в Царском Селе. В 1915—1917 годах Есенин поддерживал дружеские отношения с поэтом Леонидом </a:t>
            </a:r>
            <a:r>
              <a:rPr lang="ru-RU" sz="1600" dirty="0" err="1" smtClean="0"/>
              <a:t>Каннегисером</a:t>
            </a:r>
            <a:r>
              <a:rPr lang="ru-RU" sz="1600" dirty="0" smtClean="0"/>
              <a:t>, впоследствии убившим председателя Петроградской ЧК Урицкого.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Переезд Есенина в Москву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71480"/>
            <a:ext cx="9001156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В начале 1918 Есенин переезжает в Москву. С воодушевлением встретив революцию, он пишет несколько небольших поэм ("Иорданская голубица", "</a:t>
            </a:r>
            <a:r>
              <a:rPr lang="ru-RU" sz="2000" dirty="0" err="1" smtClean="0"/>
              <a:t>Инония</a:t>
            </a:r>
            <a:r>
              <a:rPr lang="ru-RU" sz="2000" dirty="0" smtClean="0"/>
              <a:t>", "Небесный барабанщик", все 1918, и др.), проникнутых радостным предчувствием "преображения" жизни. Богоборческие настроения сочетаются в них с библейской образностью для обозначения масштаба и значимости происходящих событий. Есенин, воспевая новую действительность и ее героев, пытался соответствовать времени ("Кантата", 1919). В более поздние годы им были написаны "Песнь о великом походе", 1924, "Капитан земли", 1925, и др.). Размышляя, "куда несет нас рок событий", поэт обращается к истории (драматическая поэма </a:t>
            </a:r>
            <a:r>
              <a:rPr lang="ru-RU" sz="2000" dirty="0" smtClean="0"/>
              <a:t> "</a:t>
            </a:r>
            <a:r>
              <a:rPr lang="ru-RU" sz="2000" dirty="0" smtClean="0"/>
              <a:t>Пугачев", 1921)</a:t>
            </a:r>
            <a:endParaRPr lang="ru-RU" sz="2000" dirty="0"/>
          </a:p>
        </p:txBody>
      </p:sp>
      <p:pic>
        <p:nvPicPr>
          <p:cNvPr id="5" name="Рисунок 4" descr="na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857627"/>
            <a:ext cx="5143536" cy="28575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388" y="5929330"/>
            <a:ext cx="157163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Сергей Есенин с родителями и сестрами</a:t>
            </a:r>
            <a:endParaRPr lang="ru-RU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642918"/>
            <a:ext cx="7654071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1921 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 Есенин пишет стих про уходящую юность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350" dirty="0" smtClean="0"/>
              <a:t>Тема стихотворения – тема уходящей юности, молодости. Основная идея – прощание с молодостью – это щемящее чувство, которому автор поет песню. Общий эмоциональный тон стихотворения – элегический, печальный, но без унылости. Он создается благодаря элементам поэтики.</a:t>
            </a:r>
            <a:br>
              <a:rPr lang="ru-RU" sz="1350" dirty="0" smtClean="0"/>
            </a:br>
            <a:r>
              <a:rPr lang="ru-RU" sz="1350" dirty="0" smtClean="0"/>
              <a:t>Особый подбор лексики. Уже начало стихотворения несет в себе оттенок прощания. Повторяющаяся отрицательная конструкция с «не» усиливает этот оттенок. Кроме того, выражения «жизнь моя», «дух бродяжий», как бы взрывают, не задерживают элегическое настроение.</a:t>
            </a:r>
            <a:br>
              <a:rPr lang="ru-RU" sz="1350" dirty="0" smtClean="0"/>
            </a:br>
            <a:r>
              <a:rPr lang="ru-RU" sz="1350" dirty="0" smtClean="0"/>
              <a:t>Центральные строфы – обращение к своему сердцу, чуть «тронутому холодком» и к собственной жизни. Ритмически текст построен достаточно четко, этому способствует пятистопный хорей.</a:t>
            </a:r>
            <a:br>
              <a:rPr lang="ru-RU" sz="1350" dirty="0" smtClean="0"/>
            </a:br>
            <a:r>
              <a:rPr lang="ru-RU" sz="1350" dirty="0" smtClean="0"/>
              <a:t>Стихотворение богато метафорами, так же, как и юность, молодость щедры на события и радость. Совершенно неожиданно жизнь сравнивается со всадником на «</a:t>
            </a:r>
            <a:r>
              <a:rPr lang="ru-RU" sz="1350" dirty="0" err="1" smtClean="0"/>
              <a:t>розовом</a:t>
            </a:r>
            <a:r>
              <a:rPr lang="ru-RU" sz="1350" dirty="0" smtClean="0"/>
              <a:t> коне». «</a:t>
            </a:r>
            <a:r>
              <a:rPr lang="ru-RU" sz="1350" dirty="0" err="1" smtClean="0"/>
              <a:t>Розовый</a:t>
            </a:r>
            <a:r>
              <a:rPr lang="ru-RU" sz="1350" dirty="0" smtClean="0"/>
              <a:t>», как эпитет, впитывает в себя и несбыточные, буйные мечты, которые свойственны юности (видеть жизнь «в </a:t>
            </a:r>
            <a:r>
              <a:rPr lang="ru-RU" sz="1350" dirty="0" err="1" smtClean="0"/>
              <a:t>розовом</a:t>
            </a:r>
            <a:r>
              <a:rPr lang="ru-RU" sz="1350" dirty="0" smtClean="0"/>
              <a:t> свете», носить «</a:t>
            </a:r>
            <a:r>
              <a:rPr lang="ru-RU" sz="1350" dirty="0" err="1" smtClean="0"/>
              <a:t>розовые</a:t>
            </a:r>
            <a:r>
              <a:rPr lang="ru-RU" sz="1350" dirty="0" smtClean="0"/>
              <a:t> очки», приукрашивающие реальность), и цвет зари. Но в следующей строфе цветовая окраска меняет палитру. Цвет мечты, молодости и юности переходит в медный окрас кленовой листвы (невольно напрашивается такая ассоциация – о человеке, много пережившем, много повидавшем, говорят «медные трубы прошел»).</a:t>
            </a:r>
            <a:br>
              <a:rPr lang="ru-RU" sz="1350" dirty="0" smtClean="0"/>
            </a:br>
            <a:r>
              <a:rPr lang="ru-RU" sz="1350" dirty="0" smtClean="0"/>
              <a:t>Пять стоп в стихотворении делают текст плавным, мягким. Этому же способствует и женская открытая рифма, которая присутствует в первой и третьей строках четверостиший. Чередуя с мужской рифмой во второй и четвертой строках, автор создает перекрестную рифмовку, что придает четкость и законченность произведению. Подобное построение текста еще раз подчеркивает мысль о том, что молодость быстротечна, и на смену «гулкой рани весенней» приходит жизнь в тленном мире, сложности которого не замечаются в молодости.</a:t>
            </a:r>
            <a:br>
              <a:rPr lang="ru-RU" sz="1350" dirty="0" smtClean="0"/>
            </a:br>
            <a:r>
              <a:rPr lang="ru-RU" sz="1350" dirty="0" smtClean="0"/>
              <a:t>Стихотворение нарядно своей звуковой организацией. Согласные «л», «м», «н» придают мягкость и плавность звучанию.</a:t>
            </a:r>
            <a:br>
              <a:rPr lang="ru-RU" sz="1350" dirty="0" smtClean="0"/>
            </a:br>
            <a:r>
              <a:rPr lang="ru-RU" sz="1350" dirty="0" smtClean="0"/>
              <a:t>Таким образом, основные компоненты поэтики соответствуют эмоциональному тону, теме, идее стихотворения. Благодаря особому подбору лексики, простому построению фраз, своеобразному звуковому подбору, стихотворение С. Есенина находит отклик в сердцах читателей различного возраста. Недаром многие произведения Есенина, в том числе и данное, стали в свое время популярными песнями.</a:t>
            </a:r>
            <a:br>
              <a:rPr lang="ru-RU" sz="1350" dirty="0" smtClean="0"/>
            </a:br>
            <a:endParaRPr lang="ru-RU" sz="13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Возврат на родину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В конце лета 1923 года Сергей Есенин вернулся на родину. Здесь у поэта случился ещё один непродолжительный роман с переводчицей Надеждой </a:t>
            </a:r>
            <a:r>
              <a:rPr lang="ru-RU" sz="1800" dirty="0" err="1" smtClean="0"/>
              <a:t>Вольпин</a:t>
            </a:r>
            <a:r>
              <a:rPr lang="ru-RU" sz="1800" dirty="0" smtClean="0"/>
              <a:t>, от которого родился сын Александр. В газете «Известия» публиковались записи поэта об Америке «Железный Миргород».</a:t>
            </a:r>
            <a:br>
              <a:rPr lang="ru-RU" sz="1800" dirty="0" smtClean="0"/>
            </a:br>
            <a:r>
              <a:rPr lang="ru-RU" sz="1800" dirty="0" smtClean="0"/>
              <a:t>В 1924 году Есенин снова стал увлекаться путешествиями по стране, много раз ездил на родину в Константиново, несколько раз за год побывал в Ленинграде, потом были поездки на Кавказ, в Азербайджан.</a:t>
            </a:r>
            <a:br>
              <a:rPr lang="ru-RU" sz="1800" dirty="0" smtClean="0"/>
            </a:br>
            <a:r>
              <a:rPr lang="ru-RU" sz="1800" dirty="0" smtClean="0"/>
              <a:t>В одной из последних поэм «Страна негодяев» Сергей Александрович Есенин очень резко пишет о лидерах России, что влечёт за собой критику и запрет публикаций поэта.</a:t>
            </a:r>
            <a:br>
              <a:rPr lang="ru-RU" sz="1800" dirty="0" smtClean="0"/>
            </a:br>
            <a:r>
              <a:rPr lang="ru-RU" sz="1800" dirty="0" smtClean="0"/>
              <a:t>В 1924 году творческие разногласия и личные мотивы побудили С. А. Есенина порвать с имажинизмом и уехать в Закавказье.</a:t>
            </a:r>
            <a:endParaRPr lang="ru-RU" sz="1800" dirty="0"/>
          </a:p>
        </p:txBody>
      </p:sp>
      <p:pic>
        <p:nvPicPr>
          <p:cNvPr id="4" name="Рисунок 3" descr="naQ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071942"/>
            <a:ext cx="3893349" cy="2595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6143644"/>
            <a:ext cx="14287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Сергей Есенин (в центре) на Кавказе</a:t>
            </a:r>
            <a:endParaRPr lang="ru-RU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Эпизоды жизни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Несмотря на то что последние годы жизни Есенин злоупотреблял алкоголем, он не писал стихи нетрезвым. Об этом же говорят и мемуаристы поэта. Однажды Есенин признался своему приятелю: «За мной ходит отчаянная слава пропойцы и хулигана, но это только слова, а не такая уж страшная действительность».</a:t>
            </a:r>
            <a:endParaRPr lang="ru-RU" sz="1800" dirty="0"/>
          </a:p>
        </p:txBody>
      </p:sp>
      <p:pic>
        <p:nvPicPr>
          <p:cNvPr id="4" name="Рисунок 3" descr="naQ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14554"/>
            <a:ext cx="6286500" cy="4191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768" y="5715016"/>
            <a:ext cx="1071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i="1" dirty="0" smtClean="0"/>
              <a:t>Нетрезвый Сергей Есенин устраивал дебоши</a:t>
            </a:r>
            <a:endParaRPr lang="ru-RU" sz="11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1108</Words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общеобразовательное учреждение «Средняя общеобразовательная школа№10»</vt:lpstr>
      <vt:lpstr>Сергей Александрович Есенин</vt:lpstr>
      <vt:lpstr>Биография  </vt:lpstr>
      <vt:lpstr>Биография  </vt:lpstr>
      <vt:lpstr>Переезд Есенина в Москву </vt:lpstr>
      <vt:lpstr>Слайд 6</vt:lpstr>
      <vt:lpstr>В 1921 году Есенин пишет стих про уходящую юность </vt:lpstr>
      <vt:lpstr>Возврат на родину </vt:lpstr>
      <vt:lpstr>Эпизоды жизни </vt:lpstr>
      <vt:lpstr>Танцовщица Дункан </vt:lpstr>
      <vt:lpstr>Неудачный брак с Софьей </vt:lpstr>
      <vt:lpstr>Смерть поэта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Сергеева Виктория</dc:creator>
  <cp:lastModifiedBy>S301L</cp:lastModifiedBy>
  <cp:revision>15</cp:revision>
  <dcterms:created xsi:type="dcterms:W3CDTF">2018-01-16T12:48:03Z</dcterms:created>
  <dcterms:modified xsi:type="dcterms:W3CDTF">2018-01-16T20:58:25Z</dcterms:modified>
</cp:coreProperties>
</file>