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294365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Муниципальное бюджетное дошкольное </a:t>
            </a:r>
            <a:br>
              <a:rPr lang="ru-RU" sz="2000" dirty="0" smtClean="0"/>
            </a:br>
            <a:r>
              <a:rPr lang="ru-RU" sz="2000" dirty="0" smtClean="0"/>
              <a:t>образовательное учреждение </a:t>
            </a:r>
            <a:br>
              <a:rPr lang="ru-RU" sz="2000" dirty="0" smtClean="0"/>
            </a:br>
            <a:r>
              <a:rPr lang="ru-RU" sz="2000" dirty="0" smtClean="0"/>
              <a:t>«Детский сад № 14 «Аленький цветочек»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b="1" i="1" dirty="0" smtClean="0"/>
              <a:t>Педагогический проект </a:t>
            </a:r>
            <a:br>
              <a:rPr lang="ru-RU" sz="3200" b="1" i="1" dirty="0" smtClean="0"/>
            </a:b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4000" b="1" i="1" u="sng" dirty="0" smtClean="0">
                <a:solidFill>
                  <a:srgbClr val="FF0000"/>
                </a:solidFill>
              </a:rPr>
              <a:t>«</a:t>
            </a:r>
            <a:r>
              <a:rPr lang="ru-RU" sz="4000" b="1" i="1" u="sng" smtClean="0">
                <a:solidFill>
                  <a:srgbClr val="FF0000"/>
                </a:solidFill>
              </a:rPr>
              <a:t>На грибной полянке»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(Проект информационно-практический, краткосрочный, детско-взрослый)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531" y="3886200"/>
            <a:ext cx="7424869" cy="297180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        Воспитатели: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  </a:t>
            </a:r>
            <a:r>
              <a:rPr lang="ru-RU" sz="2400" dirty="0" err="1" smtClean="0">
                <a:solidFill>
                  <a:schemeClr val="tx1"/>
                </a:solidFill>
              </a:rPr>
              <a:t>Заваруева</a:t>
            </a:r>
            <a:r>
              <a:rPr lang="ru-RU" sz="2400" dirty="0" smtClean="0">
                <a:solidFill>
                  <a:schemeClr val="tx1"/>
                </a:solidFill>
              </a:rPr>
              <a:t> О.А.  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      </a:t>
            </a:r>
            <a:r>
              <a:rPr lang="ru-RU" sz="2400" dirty="0" err="1" smtClean="0">
                <a:solidFill>
                  <a:schemeClr val="tx1"/>
                </a:solidFill>
              </a:rPr>
              <a:t>Гольцер</a:t>
            </a:r>
            <a:r>
              <a:rPr lang="ru-RU" sz="2400" dirty="0" smtClean="0">
                <a:solidFill>
                  <a:schemeClr val="tx1"/>
                </a:solidFill>
              </a:rPr>
              <a:t> Л.А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г. </a:t>
            </a:r>
            <a:r>
              <a:rPr lang="ru-RU" sz="2400" dirty="0" err="1" smtClean="0">
                <a:solidFill>
                  <a:schemeClr val="tx1"/>
                </a:solidFill>
              </a:rPr>
              <a:t>Камень-на-Оби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2013 г.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ulf\Desktop\Новая папка (2)\100_32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45870"/>
            <a:ext cx="4248472" cy="3863250"/>
          </a:xfrm>
          <a:prstGeom prst="rect">
            <a:avLst/>
          </a:prstGeom>
          <a:noFill/>
        </p:spPr>
      </p:pic>
      <p:pic>
        <p:nvPicPr>
          <p:cNvPr id="1027" name="Picture 3" descr="C:\Users\vulf\Desktop\Новая папка (2)\100_32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4038600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vulf\Desktop\Новая папка (2)\100_32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416490" cy="3600400"/>
          </a:xfrm>
          <a:prstGeom prst="rect">
            <a:avLst/>
          </a:prstGeom>
          <a:noFill/>
        </p:spPr>
      </p:pic>
      <p:pic>
        <p:nvPicPr>
          <p:cNvPr id="2051" name="Picture 3" descr="C:\Users\vulf\Desktop\Новая папка (2)\100_32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199" y="1916832"/>
            <a:ext cx="4230389" cy="3460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ulf\Desktop\Новая папка (2)\100_33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4752528" cy="3564396"/>
          </a:xfrm>
          <a:prstGeom prst="rect">
            <a:avLst/>
          </a:prstGeom>
          <a:noFill/>
        </p:spPr>
      </p:pic>
      <p:pic>
        <p:nvPicPr>
          <p:cNvPr id="3075" name="Picture 3" descr="C:\Users\vulf\Desktop\Новая папка (2)\100_33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9388" y="1772816"/>
            <a:ext cx="4061251" cy="3384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ulf\Desktop\Новая папка (2)\100_33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320480" cy="4320480"/>
          </a:xfrm>
          <a:prstGeom prst="rect">
            <a:avLst/>
          </a:prstGeom>
          <a:noFill/>
        </p:spPr>
      </p:pic>
      <p:pic>
        <p:nvPicPr>
          <p:cNvPr id="4099" name="Picture 3" descr="C:\Users\vulf\Desktop\Новая папка (2)\100_33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4038600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20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дошкольное  образовательное учреждение  «Детский сад № 14 «Аленький цветочек»    Педагогический проект   «На грибной полянке»  (Проект информационно-практический, краткосрочный, детско-взрослый)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vulf</cp:lastModifiedBy>
  <cp:revision>18</cp:revision>
  <dcterms:created xsi:type="dcterms:W3CDTF">2013-07-29T17:42:42Z</dcterms:created>
  <dcterms:modified xsi:type="dcterms:W3CDTF">2013-11-07T02:42:30Z</dcterms:modified>
</cp:coreProperties>
</file>