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56" r:id="rId3"/>
    <p:sldId id="258" r:id="rId4"/>
    <p:sldId id="257" r:id="rId5"/>
    <p:sldId id="261" r:id="rId6"/>
    <p:sldId id="260" r:id="rId7"/>
    <p:sldId id="262" r:id="rId8"/>
    <p:sldId id="263" r:id="rId9"/>
    <p:sldId id="266" r:id="rId10"/>
    <p:sldId id="267" r:id="rId11"/>
    <p:sldId id="26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8F42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52" autoAdjust="0"/>
    <p:restoredTop sz="94660"/>
  </p:normalViewPr>
  <p:slideViewPr>
    <p:cSldViewPr>
      <p:cViewPr varScale="1">
        <p:scale>
          <a:sx n="95" d="100"/>
          <a:sy n="95" d="100"/>
        </p:scale>
        <p:origin x="-3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DCDA7F-7B43-403B-95F6-533196053A82}" type="doc">
      <dgm:prSet loTypeId="urn:microsoft.com/office/officeart/2005/8/layout/funnel1" loCatId="relationship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E6232B73-690C-4F59-A643-473900C82F83}">
      <dgm:prSet phldrT="[Текст]"/>
      <dgm:spPr/>
      <dgm:t>
        <a:bodyPr/>
        <a:lstStyle/>
        <a:p>
          <a:r>
            <a:rPr lang="ru-RU" b="1" dirty="0" smtClean="0"/>
            <a:t>Развитие творческих способностей</a:t>
          </a:r>
          <a:endParaRPr lang="ru-RU" b="1" dirty="0"/>
        </a:p>
      </dgm:t>
    </dgm:pt>
    <dgm:pt modelId="{890A1C50-199E-4F0E-9928-B4BBE20A8BC2}" type="parTrans" cxnId="{A969A60B-EE08-461F-963F-9BA1BB8451DE}">
      <dgm:prSet/>
      <dgm:spPr/>
      <dgm:t>
        <a:bodyPr/>
        <a:lstStyle/>
        <a:p>
          <a:endParaRPr lang="ru-RU"/>
        </a:p>
      </dgm:t>
    </dgm:pt>
    <dgm:pt modelId="{DE820EA1-C445-449D-B23C-FFB6F6195F54}" type="sibTrans" cxnId="{A969A60B-EE08-461F-963F-9BA1BB8451DE}">
      <dgm:prSet/>
      <dgm:spPr/>
      <dgm:t>
        <a:bodyPr/>
        <a:lstStyle/>
        <a:p>
          <a:endParaRPr lang="ru-RU"/>
        </a:p>
      </dgm:t>
    </dgm:pt>
    <dgm:pt modelId="{35F50D52-C612-442C-8B7F-C7AFAEEBF244}">
      <dgm:prSet phldrT="[Текст]"/>
      <dgm:spPr/>
      <dgm:t>
        <a:bodyPr/>
        <a:lstStyle/>
        <a:p>
          <a:r>
            <a:rPr lang="ru-RU" b="1" dirty="0" smtClean="0"/>
            <a:t>Мелкая моторика</a:t>
          </a:r>
          <a:endParaRPr lang="ru-RU" b="1" dirty="0"/>
        </a:p>
      </dgm:t>
    </dgm:pt>
    <dgm:pt modelId="{ABC15F23-35EE-4495-8E6B-CB77C966CEE9}" type="parTrans" cxnId="{8BAD6D5E-28E1-41AA-BB67-0A0B379CD3C8}">
      <dgm:prSet/>
      <dgm:spPr/>
      <dgm:t>
        <a:bodyPr/>
        <a:lstStyle/>
        <a:p>
          <a:endParaRPr lang="ru-RU"/>
        </a:p>
      </dgm:t>
    </dgm:pt>
    <dgm:pt modelId="{E11881B0-86EA-45AE-A25F-CFECE2BFD5B5}" type="sibTrans" cxnId="{8BAD6D5E-28E1-41AA-BB67-0A0B379CD3C8}">
      <dgm:prSet/>
      <dgm:spPr/>
      <dgm:t>
        <a:bodyPr/>
        <a:lstStyle/>
        <a:p>
          <a:endParaRPr lang="ru-RU"/>
        </a:p>
      </dgm:t>
    </dgm:pt>
    <dgm:pt modelId="{241E9BD1-77B1-4F36-BA11-2ED178FADC1D}">
      <dgm:prSet phldrT="[Текст]"/>
      <dgm:spPr/>
      <dgm:t>
        <a:bodyPr/>
        <a:lstStyle/>
        <a:p>
          <a:r>
            <a:rPr lang="ru-RU" b="1" dirty="0" smtClean="0"/>
            <a:t>Эмоциональное состояние</a:t>
          </a:r>
          <a:endParaRPr lang="ru-RU" b="1" dirty="0"/>
        </a:p>
      </dgm:t>
    </dgm:pt>
    <dgm:pt modelId="{C9AC93BD-CE0D-4185-BD1A-11B4896E8A05}" type="parTrans" cxnId="{27E6C83A-535B-44B7-A993-D5D02F4327F1}">
      <dgm:prSet/>
      <dgm:spPr/>
      <dgm:t>
        <a:bodyPr/>
        <a:lstStyle/>
        <a:p>
          <a:endParaRPr lang="ru-RU"/>
        </a:p>
      </dgm:t>
    </dgm:pt>
    <dgm:pt modelId="{5658024A-8F5B-4288-9ED9-33E1992BBFB3}" type="sibTrans" cxnId="{27E6C83A-535B-44B7-A993-D5D02F4327F1}">
      <dgm:prSet/>
      <dgm:spPr/>
      <dgm:t>
        <a:bodyPr/>
        <a:lstStyle/>
        <a:p>
          <a:endParaRPr lang="ru-RU"/>
        </a:p>
      </dgm:t>
    </dgm:pt>
    <dgm:pt modelId="{116E0A95-14CA-4323-B75C-AE558001F1AB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Развитие ребёнка</a:t>
          </a:r>
          <a:endParaRPr lang="ru-RU" b="1" dirty="0">
            <a:solidFill>
              <a:srgbClr val="C00000"/>
            </a:solidFill>
          </a:endParaRPr>
        </a:p>
      </dgm:t>
    </dgm:pt>
    <dgm:pt modelId="{671B3603-8C3F-4F8C-AE9D-D54A92C71539}" type="parTrans" cxnId="{9515408A-D2AE-4BDF-AE71-C99408741CF0}">
      <dgm:prSet/>
      <dgm:spPr/>
      <dgm:t>
        <a:bodyPr/>
        <a:lstStyle/>
        <a:p>
          <a:endParaRPr lang="ru-RU"/>
        </a:p>
      </dgm:t>
    </dgm:pt>
    <dgm:pt modelId="{8BC2F1E9-4041-4633-9A65-EA3A306AF58D}" type="sibTrans" cxnId="{9515408A-D2AE-4BDF-AE71-C99408741CF0}">
      <dgm:prSet/>
      <dgm:spPr/>
      <dgm:t>
        <a:bodyPr/>
        <a:lstStyle/>
        <a:p>
          <a:endParaRPr lang="ru-RU"/>
        </a:p>
      </dgm:t>
    </dgm:pt>
    <dgm:pt modelId="{3C80EB21-FF4D-44AB-B0D8-DA6C71D6E475}" type="pres">
      <dgm:prSet presAssocID="{25DCDA7F-7B43-403B-95F6-533196053A8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3B5828-9914-4186-9EA4-C114E650E275}" type="pres">
      <dgm:prSet presAssocID="{25DCDA7F-7B43-403B-95F6-533196053A82}" presName="ellipse" presStyleLbl="trBgShp" presStyleIdx="0" presStyleCnt="1" custLinFactNeighborX="2375" custLinFactNeighborY="5871"/>
      <dgm:spPr/>
    </dgm:pt>
    <dgm:pt modelId="{CEBE6C6F-4941-45C3-AA82-23F3E4B8629E}" type="pres">
      <dgm:prSet presAssocID="{25DCDA7F-7B43-403B-95F6-533196053A82}" presName="arrow1" presStyleLbl="fgShp" presStyleIdx="0" presStyleCnt="1" custLinFactNeighborX="15279" custLinFactNeighborY="4179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</dgm:pt>
    <dgm:pt modelId="{8AB83829-7715-4A6F-9B66-EEDDA58AB657}" type="pres">
      <dgm:prSet presAssocID="{25DCDA7F-7B43-403B-95F6-533196053A82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05DB84-B92B-426E-905E-B7CA2F75086F}" type="pres">
      <dgm:prSet presAssocID="{35F50D52-C612-442C-8B7F-C7AFAEEBF244}" presName="item1" presStyleLbl="node1" presStyleIdx="0" presStyleCnt="3" custLinFactNeighborX="-24" custLinFactNeighborY="-161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87D35F-0451-4B2B-9BC8-55E0E56E549E}" type="pres">
      <dgm:prSet presAssocID="{241E9BD1-77B1-4F36-BA11-2ED178FADC1D}" presName="item2" presStyleLbl="node1" presStyleIdx="1" presStyleCnt="3" custLinFactNeighborX="-21801" custLinFactNeighborY="-18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39B174-FAAF-495A-93B8-AAAAEDD58AFB}" type="pres">
      <dgm:prSet presAssocID="{116E0A95-14CA-4323-B75C-AE558001F1AB}" presName="item3" presStyleLbl="node1" presStyleIdx="2" presStyleCnt="3" custLinFactNeighborX="46411" custLinFactNeighborY="5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48B5F9-6626-4FC5-9DB0-25B35715FB37}" type="pres">
      <dgm:prSet presAssocID="{25DCDA7F-7B43-403B-95F6-533196053A82}" presName="funnel" presStyleLbl="trAlignAcc1" presStyleIdx="0" presStyleCnt="1" custLinFactNeighborX="2061" custLinFactNeighborY="2368"/>
      <dgm:spPr/>
    </dgm:pt>
  </dgm:ptLst>
  <dgm:cxnLst>
    <dgm:cxn modelId="{A2383BA8-6549-4CC7-815E-A553B818890D}" type="presOf" srcId="{241E9BD1-77B1-4F36-BA11-2ED178FADC1D}" destId="{F305DB84-B92B-426E-905E-B7CA2F75086F}" srcOrd="0" destOrd="0" presId="urn:microsoft.com/office/officeart/2005/8/layout/funnel1"/>
    <dgm:cxn modelId="{8BAD6D5E-28E1-41AA-BB67-0A0B379CD3C8}" srcId="{25DCDA7F-7B43-403B-95F6-533196053A82}" destId="{35F50D52-C612-442C-8B7F-C7AFAEEBF244}" srcOrd="1" destOrd="0" parTransId="{ABC15F23-35EE-4495-8E6B-CB77C966CEE9}" sibTransId="{E11881B0-86EA-45AE-A25F-CFECE2BFD5B5}"/>
    <dgm:cxn modelId="{9C5DEF0B-4BDD-45FF-AFEB-6879AEAEACF2}" type="presOf" srcId="{35F50D52-C612-442C-8B7F-C7AFAEEBF244}" destId="{6687D35F-0451-4B2B-9BC8-55E0E56E549E}" srcOrd="0" destOrd="0" presId="urn:microsoft.com/office/officeart/2005/8/layout/funnel1"/>
    <dgm:cxn modelId="{22638D4A-F6A0-456F-8410-D1877D794790}" type="presOf" srcId="{25DCDA7F-7B43-403B-95F6-533196053A82}" destId="{3C80EB21-FF4D-44AB-B0D8-DA6C71D6E475}" srcOrd="0" destOrd="0" presId="urn:microsoft.com/office/officeart/2005/8/layout/funnel1"/>
    <dgm:cxn modelId="{27E6C83A-535B-44B7-A993-D5D02F4327F1}" srcId="{25DCDA7F-7B43-403B-95F6-533196053A82}" destId="{241E9BD1-77B1-4F36-BA11-2ED178FADC1D}" srcOrd="2" destOrd="0" parTransId="{C9AC93BD-CE0D-4185-BD1A-11B4896E8A05}" sibTransId="{5658024A-8F5B-4288-9ED9-33E1992BBFB3}"/>
    <dgm:cxn modelId="{9515408A-D2AE-4BDF-AE71-C99408741CF0}" srcId="{25DCDA7F-7B43-403B-95F6-533196053A82}" destId="{116E0A95-14CA-4323-B75C-AE558001F1AB}" srcOrd="3" destOrd="0" parTransId="{671B3603-8C3F-4F8C-AE9D-D54A92C71539}" sibTransId="{8BC2F1E9-4041-4633-9A65-EA3A306AF58D}"/>
    <dgm:cxn modelId="{DE462EDC-D925-4A94-99A6-AE3D6B83E48F}" type="presOf" srcId="{116E0A95-14CA-4323-B75C-AE558001F1AB}" destId="{8AB83829-7715-4A6F-9B66-EEDDA58AB657}" srcOrd="0" destOrd="0" presId="urn:microsoft.com/office/officeart/2005/8/layout/funnel1"/>
    <dgm:cxn modelId="{A969A60B-EE08-461F-963F-9BA1BB8451DE}" srcId="{25DCDA7F-7B43-403B-95F6-533196053A82}" destId="{E6232B73-690C-4F59-A643-473900C82F83}" srcOrd="0" destOrd="0" parTransId="{890A1C50-199E-4F0E-9928-B4BBE20A8BC2}" sibTransId="{DE820EA1-C445-449D-B23C-FFB6F6195F54}"/>
    <dgm:cxn modelId="{13E2DF9F-9B30-47FB-A800-C4BBE24BA4B0}" type="presOf" srcId="{E6232B73-690C-4F59-A643-473900C82F83}" destId="{2B39B174-FAAF-495A-93B8-AAAAEDD58AFB}" srcOrd="0" destOrd="0" presId="urn:microsoft.com/office/officeart/2005/8/layout/funnel1"/>
    <dgm:cxn modelId="{56896481-6AC3-4884-A2B3-47F3D31CC9B6}" type="presParOf" srcId="{3C80EB21-FF4D-44AB-B0D8-DA6C71D6E475}" destId="{523B5828-9914-4186-9EA4-C114E650E275}" srcOrd="0" destOrd="0" presId="urn:microsoft.com/office/officeart/2005/8/layout/funnel1"/>
    <dgm:cxn modelId="{EC092298-FEBC-4F2A-A8A0-120A33CEFA3C}" type="presParOf" srcId="{3C80EB21-FF4D-44AB-B0D8-DA6C71D6E475}" destId="{CEBE6C6F-4941-45C3-AA82-23F3E4B8629E}" srcOrd="1" destOrd="0" presId="urn:microsoft.com/office/officeart/2005/8/layout/funnel1"/>
    <dgm:cxn modelId="{919E84D1-FF7A-4484-8288-C12083F217A3}" type="presParOf" srcId="{3C80EB21-FF4D-44AB-B0D8-DA6C71D6E475}" destId="{8AB83829-7715-4A6F-9B66-EEDDA58AB657}" srcOrd="2" destOrd="0" presId="urn:microsoft.com/office/officeart/2005/8/layout/funnel1"/>
    <dgm:cxn modelId="{A19F16C5-C7DD-4878-A731-75BBE2BB4729}" type="presParOf" srcId="{3C80EB21-FF4D-44AB-B0D8-DA6C71D6E475}" destId="{F305DB84-B92B-426E-905E-B7CA2F75086F}" srcOrd="3" destOrd="0" presId="urn:microsoft.com/office/officeart/2005/8/layout/funnel1"/>
    <dgm:cxn modelId="{3969ADF9-9B58-4CBF-9A1A-4BDC3E280FC6}" type="presParOf" srcId="{3C80EB21-FF4D-44AB-B0D8-DA6C71D6E475}" destId="{6687D35F-0451-4B2B-9BC8-55E0E56E549E}" srcOrd="4" destOrd="0" presId="urn:microsoft.com/office/officeart/2005/8/layout/funnel1"/>
    <dgm:cxn modelId="{991C2745-BFD2-44EC-8365-A1BEBED8D1A6}" type="presParOf" srcId="{3C80EB21-FF4D-44AB-B0D8-DA6C71D6E475}" destId="{2B39B174-FAAF-495A-93B8-AAAAEDD58AFB}" srcOrd="5" destOrd="0" presId="urn:microsoft.com/office/officeart/2005/8/layout/funnel1"/>
    <dgm:cxn modelId="{B9F1CE42-5982-4960-9668-653F615DCF8D}" type="presParOf" srcId="{3C80EB21-FF4D-44AB-B0D8-DA6C71D6E475}" destId="{8A48B5F9-6626-4FC5-9DB0-25B35715FB3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3B5828-9914-4186-9EA4-C114E650E275}">
      <dsp:nvSpPr>
        <dsp:cNvPr id="0" name=""/>
        <dsp:cNvSpPr/>
      </dsp:nvSpPr>
      <dsp:spPr>
        <a:xfrm>
          <a:off x="2051726" y="360033"/>
          <a:ext cx="5086889" cy="176660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BE6C6F-4941-45C3-AA82-23F3E4B8629E}">
      <dsp:nvSpPr>
        <dsp:cNvPr id="0" name=""/>
        <dsp:cNvSpPr/>
      </dsp:nvSpPr>
      <dsp:spPr>
        <a:xfrm>
          <a:off x="4139953" y="4608510"/>
          <a:ext cx="985831" cy="630932"/>
        </a:xfrm>
        <a:prstGeom prst="downArrow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8AB83829-7715-4A6F-9B66-EEDDA58AB657}">
      <dsp:nvSpPr>
        <dsp:cNvPr id="0" name=""/>
        <dsp:cNvSpPr/>
      </dsp:nvSpPr>
      <dsp:spPr>
        <a:xfrm>
          <a:off x="2116249" y="5086889"/>
          <a:ext cx="4731990" cy="118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b="1" kern="1200" dirty="0" smtClean="0">
              <a:solidFill>
                <a:srgbClr val="C00000"/>
              </a:solidFill>
            </a:rPr>
            <a:t>Развитие ребёнка</a:t>
          </a:r>
          <a:endParaRPr lang="ru-RU" sz="3700" b="1" kern="1200" dirty="0">
            <a:solidFill>
              <a:srgbClr val="C00000"/>
            </a:solidFill>
          </a:endParaRPr>
        </a:p>
      </dsp:txBody>
      <dsp:txXfrm>
        <a:off x="2116249" y="5086889"/>
        <a:ext cx="4731990" cy="1182997"/>
      </dsp:txXfrm>
    </dsp:sp>
    <dsp:sp modelId="{F305DB84-B92B-426E-905E-B7CA2F75086F}">
      <dsp:nvSpPr>
        <dsp:cNvPr id="0" name=""/>
        <dsp:cNvSpPr/>
      </dsp:nvSpPr>
      <dsp:spPr>
        <a:xfrm>
          <a:off x="3779906" y="1872215"/>
          <a:ext cx="1774496" cy="17744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Эмоциональное состояние</a:t>
          </a:r>
          <a:endParaRPr lang="ru-RU" sz="1100" b="1" kern="1200" dirty="0"/>
        </a:p>
      </dsp:txBody>
      <dsp:txXfrm>
        <a:off x="3779906" y="1872215"/>
        <a:ext cx="1774496" cy="1774496"/>
      </dsp:txXfrm>
    </dsp:sp>
    <dsp:sp modelId="{6687D35F-0451-4B2B-9BC8-55E0E56E549E}">
      <dsp:nvSpPr>
        <dsp:cNvPr id="0" name=""/>
        <dsp:cNvSpPr/>
      </dsp:nvSpPr>
      <dsp:spPr>
        <a:xfrm>
          <a:off x="2123723" y="504057"/>
          <a:ext cx="1774496" cy="17744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Мелкая моторика</a:t>
          </a:r>
          <a:endParaRPr lang="ru-RU" sz="1100" b="1" kern="1200" dirty="0"/>
        </a:p>
      </dsp:txBody>
      <dsp:txXfrm>
        <a:off x="2123723" y="504057"/>
        <a:ext cx="1774496" cy="1774496"/>
      </dsp:txXfrm>
    </dsp:sp>
    <dsp:sp modelId="{2B39B174-FAAF-495A-93B8-AAAAEDD58AFB}">
      <dsp:nvSpPr>
        <dsp:cNvPr id="0" name=""/>
        <dsp:cNvSpPr/>
      </dsp:nvSpPr>
      <dsp:spPr>
        <a:xfrm>
          <a:off x="5148072" y="504061"/>
          <a:ext cx="1774496" cy="17744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Развитие творческих способностей</a:t>
          </a:r>
          <a:endParaRPr lang="ru-RU" sz="1100" b="1" kern="1200" dirty="0"/>
        </a:p>
      </dsp:txBody>
      <dsp:txXfrm>
        <a:off x="5148072" y="504061"/>
        <a:ext cx="1774496" cy="1774496"/>
      </dsp:txXfrm>
    </dsp:sp>
    <dsp:sp modelId="{8A48B5F9-6626-4FC5-9DB0-25B35715FB37}">
      <dsp:nvSpPr>
        <dsp:cNvPr id="0" name=""/>
        <dsp:cNvSpPr/>
      </dsp:nvSpPr>
      <dsp:spPr>
        <a:xfrm>
          <a:off x="1835697" y="144016"/>
          <a:ext cx="5520655" cy="441652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66FF9-461C-465D-BCCB-6F2794AB1F4A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3597A-4952-4F39-95BF-3B423A381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77181-EAF5-4710-864F-0582B652614A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C62E-8C25-4C5D-9B21-F3BE4F004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9F77-7F45-4500-9FDC-94E86F3965A5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D4DEB-F731-4E03-9B6F-D6C87D473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5259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77000" y="76200"/>
            <a:ext cx="2514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31DBB-088F-4B1D-A81C-3E4D310C96E5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76200"/>
            <a:ext cx="33528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5DDD5-AFE2-4E0C-A278-9B5461D27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7D408-7354-46C3-A6AC-269DFFABE608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0C607-F545-4F93-B945-FB3330A75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2BED9-9098-4239-A3BC-C2966A7F52F2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ECFF0-05CE-4652-880C-5E2D4729F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76D52-D879-4EE2-8B48-589E701DA06E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07489-1CA5-47FF-968B-974C118E9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CB833-9EAB-4083-AF1E-8F5B7B74CD26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4B517-A344-4FE4-863E-B5AF751E4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7A80D-D44C-440E-8CB3-94B7B48B3E77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B31E7-2F66-4B82-BDE4-4BB522F01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57328-DF51-41FB-827A-A951D890B041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6448D-4FC4-4F03-86AD-518FA2576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078A0-A3DB-4DFA-AAB9-E775C02A7D6A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0C9C4-F353-449D-B251-974165704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FE11D-F093-4CDD-BE63-CC819A59C149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148EC-A658-45B8-AA67-D205A0C04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0A95B8-7824-4CA0-B2FF-95F9AF4D4C0F}" type="datetimeFigureOut">
              <a:rPr lang="ru-RU"/>
              <a:pPr>
                <a:defRPr/>
              </a:pPr>
              <a:t>08.06.2014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5EA059-77C4-4E6C-A8AD-A136B5DBC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07" r:id="rId4"/>
    <p:sldLayoutId id="2147483712" r:id="rId5"/>
    <p:sldLayoutId id="2147483706" r:id="rId6"/>
    <p:sldLayoutId id="2147483713" r:id="rId7"/>
    <p:sldLayoutId id="2147483714" r:id="rId8"/>
    <p:sldLayoutId id="2147483715" r:id="rId9"/>
    <p:sldLayoutId id="2147483705" r:id="rId10"/>
    <p:sldLayoutId id="2147483716" r:id="rId11"/>
    <p:sldLayoutId id="214748370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wkind.ru/" TargetMode="External"/><Relationship Id="rId2" Type="http://schemas.openxmlformats.org/officeDocument/2006/relationships/hyperlink" Target="http://www.shape-mama.ru/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www.moluch.ru/" TargetMode="External"/><Relationship Id="rId4" Type="http://schemas.openxmlformats.org/officeDocument/2006/relationships/hyperlink" Target="https://www.google.ru/url?sa=t&amp;rct=j&amp;q=&amp;esrc=s&amp;source=web&amp;cd=5&amp;cad=rja&amp;uact=8&amp;ved=0CDEQFjAE&amp;url=http://crr1090tn.mskobr.ru/base/programma-ot-rozhdeniya-do-shkoly-n-e-veraksy/&amp;ei=0qqUU-euO8e6ygOhp4GgBg&amp;usg=AFQjCNGFlRdn89EIUjIYlv0yh8pdWeXbQw&amp;bvm=bv.68445247,d.bGQ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Documents%20and%20Settings\TEMP\&#1052;&#1086;&#1080;%20&#1076;&#1086;&#1082;&#1091;&#1084;&#1077;&#1085;&#1090;&#1099;\Downloads\Muzyka-Shum-morya-plesk-voln_muzofon_converted.wav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188913"/>
            <a:ext cx="8458200" cy="2235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Работу выполнила: Макарова Ирина Алексеевна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Воспитатель детского сада №52.</a:t>
            </a:r>
            <a:endParaRPr lang="ru-RU" sz="4000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Tm="8188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 smtClean="0">
                <a:solidFill>
                  <a:srgbClr val="8F4213"/>
                </a:solidFill>
                <a:effectLst/>
              </a:rPr>
              <a:t>Источники.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www.shape-mama.ru</a:t>
            </a:r>
            <a:endParaRPr lang="ru-RU" u="sng" dirty="0" smtClean="0"/>
          </a:p>
          <a:p>
            <a:r>
              <a:rPr lang="en-US" dirty="0" smtClean="0">
                <a:hlinkClick r:id="rId3"/>
              </a:rPr>
              <a:t>www.iwkind.ru</a:t>
            </a:r>
            <a:endParaRPr lang="ru-RU" dirty="0" smtClean="0"/>
          </a:p>
          <a:p>
            <a:r>
              <a:rPr lang="ru-RU" b="1" dirty="0" smtClean="0">
                <a:hlinkClick r:id="rId4"/>
              </a:rPr>
              <a:t>Программа</a:t>
            </a:r>
            <a:r>
              <a:rPr lang="ru-RU" dirty="0" smtClean="0">
                <a:hlinkClick r:id="rId4"/>
              </a:rPr>
              <a:t> "</a:t>
            </a:r>
            <a:r>
              <a:rPr lang="ru-RU" b="1" dirty="0" smtClean="0">
                <a:hlinkClick r:id="rId4"/>
              </a:rPr>
              <a:t>От рождения до школы</a:t>
            </a:r>
            <a:r>
              <a:rPr lang="ru-RU" dirty="0" smtClean="0">
                <a:hlinkClick r:id="rId4"/>
              </a:rPr>
              <a:t>" Н.Е. </a:t>
            </a:r>
            <a:r>
              <a:rPr lang="ru-RU" b="1" dirty="0" smtClean="0">
                <a:hlinkClick r:id="rId4"/>
              </a:rPr>
              <a:t>Вераксы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www.moluch.ru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4124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Рисунок 2" descr="2600x1730_593235_[www.ArtFile.ru]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8143263" cy="5418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157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92696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</a:t>
            </a:r>
            <a:r>
              <a:rPr lang="ru-RU" sz="6600" b="1" dirty="0" smtClean="0">
                <a:solidFill>
                  <a:schemeClr val="accent3">
                    <a:lumMod val="75000"/>
                  </a:schemeClr>
                </a:solidFill>
              </a:rPr>
              <a:t>Игры с песком</a:t>
            </a:r>
            <a:endParaRPr lang="ru-RU" sz="6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sand_pesok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7473" y="2055069"/>
            <a:ext cx="6048672" cy="38385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Muzyka-Shum-morya-plesk-voln_muzofon_converted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244408" y="5877272"/>
            <a:ext cx="592832" cy="59283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7687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171450" y="542330"/>
          <a:ext cx="8964488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Овал 8"/>
          <p:cNvSpPr/>
          <p:nvPr/>
        </p:nvSpPr>
        <p:spPr>
          <a:xfrm>
            <a:off x="3635375" y="836613"/>
            <a:ext cx="1944688" cy="1800225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3" name="TextBox 9"/>
          <p:cNvSpPr txBox="1">
            <a:spLocks noChangeArrowheads="1"/>
          </p:cNvSpPr>
          <p:nvPr/>
        </p:nvSpPr>
        <p:spPr bwMode="auto">
          <a:xfrm>
            <a:off x="3635375" y="1484313"/>
            <a:ext cx="1944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Franklin Gothic Book"/>
              </a:rPr>
              <a:t>Пескотеррапия</a:t>
            </a:r>
          </a:p>
        </p:txBody>
      </p:sp>
    </p:spTree>
  </p:cSld>
  <p:clrMapOvr>
    <a:masterClrMapping/>
  </p:clrMapOvr>
  <p:transition advTm="10265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Содержание :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862110"/>
                </a:solidFill>
                <a:latin typeface="Comic Sans MS" pitchFamily="66" charset="0"/>
                <a:hlinkClick r:id="rId2" action="ppaction://hlinksldjump"/>
              </a:rPr>
              <a:t>1. Мелкая моторика.</a:t>
            </a:r>
            <a:endParaRPr lang="ru-RU" smtClean="0">
              <a:solidFill>
                <a:srgbClr val="862110"/>
              </a:solidFill>
              <a:latin typeface="Comic Sans MS" pitchFamily="66" charset="0"/>
            </a:endParaRPr>
          </a:p>
          <a:p>
            <a:pPr eaLnBrk="1" hangingPunct="1"/>
            <a:r>
              <a:rPr lang="ru-RU" smtClean="0">
                <a:solidFill>
                  <a:srgbClr val="862110"/>
                </a:solidFill>
                <a:latin typeface="Comic Sans MS" pitchFamily="66" charset="0"/>
                <a:hlinkClick r:id="rId3" action="ppaction://hlinksldjump"/>
              </a:rPr>
              <a:t>2. Эмоциональное состояние.</a:t>
            </a:r>
            <a:endParaRPr lang="ru-RU" smtClean="0">
              <a:solidFill>
                <a:srgbClr val="862110"/>
              </a:solidFill>
              <a:latin typeface="Comic Sans MS" pitchFamily="66" charset="0"/>
            </a:endParaRPr>
          </a:p>
          <a:p>
            <a:pPr eaLnBrk="1" hangingPunct="1"/>
            <a:r>
              <a:rPr lang="ru-RU" smtClean="0">
                <a:solidFill>
                  <a:srgbClr val="862110"/>
                </a:solidFill>
                <a:latin typeface="Comic Sans MS" pitchFamily="66" charset="0"/>
                <a:hlinkClick r:id="rId4" action="ppaction://hlinksldjump"/>
              </a:rPr>
              <a:t>3. Развитие творческих способностей.</a:t>
            </a:r>
            <a:endParaRPr lang="ru-RU" smtClean="0">
              <a:solidFill>
                <a:srgbClr val="862110"/>
              </a:solidFill>
              <a:latin typeface="Comic Sans MS" pitchFamily="66" charset="0"/>
            </a:endParaRPr>
          </a:p>
          <a:p>
            <a:pPr eaLnBrk="1" hangingPunct="1"/>
            <a:r>
              <a:rPr lang="ru-RU" smtClean="0">
                <a:solidFill>
                  <a:srgbClr val="862110"/>
                </a:solidFill>
                <a:latin typeface="Comic Sans MS" pitchFamily="66" charset="0"/>
                <a:hlinkClick r:id="rId5" action="ppaction://hlinksldjump"/>
              </a:rPr>
              <a:t>4. Пескотеррапия.</a:t>
            </a:r>
            <a:endParaRPr lang="ru-RU" smtClean="0">
              <a:solidFill>
                <a:srgbClr val="862110"/>
              </a:solidFill>
              <a:latin typeface="Comic Sans MS" pitchFamily="66" charset="0"/>
            </a:endParaRP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7740650" y="6308725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hlinkClick r:id="rId6" action="ppaction://hlinksldjump"/>
              </a:rPr>
              <a:t>вперед</a:t>
            </a:r>
            <a:endParaRPr lang="ru-RU"/>
          </a:p>
        </p:txBody>
      </p:sp>
    </p:spTree>
  </p:cSld>
  <p:clrMapOvr>
    <a:masterClrMapping/>
  </p:clrMapOvr>
  <p:transition advTm="10125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b="1" smtClean="0">
                <a:solidFill>
                  <a:srgbClr val="862110"/>
                </a:solidFill>
                <a:latin typeface="Comic Sans MS" pitchFamily="66" charset="0"/>
              </a:rPr>
              <a:t>Игры с песком очень полезны для развития мелкой моторики и координации движений. Все это напрямую связано с развитием речи, мышления, внимания, наблюдательности, воображения, памяти.</a:t>
            </a:r>
            <a:endParaRPr lang="ru-RU" sz="2600" smtClean="0">
              <a:solidFill>
                <a:srgbClr val="862110"/>
              </a:solidFill>
              <a:latin typeface="Comic Sans MS" pitchFamily="66" charset="0"/>
            </a:endParaRPr>
          </a:p>
          <a:p>
            <a:pPr lvl="1" eaLnBrk="1" hangingPunct="1">
              <a:lnSpc>
                <a:spcPct val="90000"/>
              </a:lnSpc>
            </a:pPr>
            <a:endParaRPr lang="ru-RU" sz="2200" smtClean="0"/>
          </a:p>
        </p:txBody>
      </p:sp>
      <p:pic>
        <p:nvPicPr>
          <p:cNvPr id="5" name="Содержимое 4" descr="19d2c40848ed8f64c951a7c2cd3da27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404664"/>
            <a:ext cx="4608512" cy="3295989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pesok-dlja-dete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005064"/>
            <a:ext cx="2990850" cy="2238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7812088" y="638175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hlinkClick r:id="rId4" action="ppaction://hlinksldjump"/>
              </a:rPr>
              <a:t>назад</a:t>
            </a:r>
            <a:endParaRPr lang="ru-RU"/>
          </a:p>
        </p:txBody>
      </p:sp>
    </p:spTree>
  </p:cSld>
  <p:clrMapOvr>
    <a:masterClrMapping/>
  </p:clrMapOvr>
  <p:transition advTm="155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850" y="1628775"/>
            <a:ext cx="4191000" cy="472440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Игры с песком позитивно влияют на эмоциональное состояние человека, способны стабилизировать его эмоциональное самочувствие. Манипуляции с песком, как с мокрым, так и с сухим — успокаивают импульсивных, чересчур активных детей и раскрепощают зажатых, скованных и тревожных малышей.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b="1" dirty="0"/>
          </a:p>
        </p:txBody>
      </p:sp>
      <p:pic>
        <p:nvPicPr>
          <p:cNvPr id="5" name="Содержимое 4" descr="igry-s-peskom-0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476672"/>
            <a:ext cx="4559424" cy="3039616"/>
          </a:xfrm>
          <a:effectLst>
            <a:softEdge rad="112500"/>
          </a:effectLst>
        </p:spPr>
      </p:pic>
      <p:pic>
        <p:nvPicPr>
          <p:cNvPr id="4" name="Рисунок 3" descr="1347367101_igry-s-peskom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9151" y="3580954"/>
            <a:ext cx="4654054" cy="3090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250825" y="6453188"/>
            <a:ext cx="144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7667625" y="6453188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hlinkClick r:id="rId4" action="ppaction://hlinksldjump"/>
              </a:rPr>
              <a:t>назад</a:t>
            </a:r>
            <a:endParaRPr lang="ru-RU"/>
          </a:p>
        </p:txBody>
      </p:sp>
    </p:spTree>
  </p:cSld>
  <p:clrMapOvr>
    <a:masterClrMapping/>
  </p:clrMapOvr>
  <p:transition advTm="26234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20bab_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4005064"/>
            <a:ext cx="3600400" cy="2582896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Содержимое 4" descr="ZAMOK-IZ-PESKA-300x22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08104" y="1268760"/>
            <a:ext cx="3384376" cy="253828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23850" y="1152525"/>
            <a:ext cx="4176713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Игры с песком положительно влияют на развитие воображения и творческих способностей детей. На песочном полигоне можно дать волю своей буйной фантазии. Сколько всего можно вылепить из влажного песка: фигурные куличики, домики, гаражи, дворцы, города, скульптуры.</a:t>
            </a: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b="1" dirty="0">
              <a:solidFill>
                <a:srgbClr val="333333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latin typeface="Arial" pitchFamily="34" charset="0"/>
              <a:cs typeface="+mn-cs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7740650" y="6381750"/>
            <a:ext cx="1152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hlinkClick r:id="rId4" action="ppaction://hlinksldjump"/>
              </a:rPr>
              <a:t>назад</a:t>
            </a:r>
            <a:endParaRPr lang="ru-RU"/>
          </a:p>
        </p:txBody>
      </p:sp>
    </p:spTree>
  </p:cSld>
  <p:clrMapOvr>
    <a:masterClrMapping/>
  </p:clrMapOvr>
  <p:transition advTm="23531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Игры с песком полезны и для физического здоровья.  В медицине даже существует целый раздел, который называется пескотеррапия — прогревание песком. Прогревание песком  улучшает деятельность сердца, способствует нормализации функции почек.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5" name="Содержимое 4" descr="pesok_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9338" y="836613"/>
            <a:ext cx="3529012" cy="2352675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0e2aaa10-2013-0604-1127-2333100ffff3-w500-h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429000"/>
            <a:ext cx="4392488" cy="29253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7524750" y="6491288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hlinkClick r:id="rId4" action="ppaction://hlinksldjump"/>
              </a:rPr>
              <a:t>назад</a:t>
            </a:r>
            <a:endParaRPr lang="ru-RU"/>
          </a:p>
        </p:txBody>
      </p:sp>
    </p:spTree>
  </p:cSld>
  <p:clrMapOvr>
    <a:masterClrMapping/>
  </p:clrMapOvr>
  <p:transition advTm="16235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368083020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573016"/>
            <a:ext cx="4191000" cy="2794000"/>
          </a:xfrm>
          <a:effectLst>
            <a:softEdge rad="112500"/>
          </a:effectLst>
        </p:spPr>
      </p:pic>
      <p:pic>
        <p:nvPicPr>
          <p:cNvPr id="5" name="Содержимое 4" descr="1374576351_sized_2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3501008"/>
            <a:ext cx="4343400" cy="2898232"/>
          </a:xfrm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11188" y="1268413"/>
            <a:ext cx="8137525" cy="1385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  <a:cs typeface="+mn-cs"/>
              </a:rPr>
              <a:t>Таким образом игры с песком способствуют развитию речи, мелкой моторики и координацией движения.</a:t>
            </a:r>
          </a:p>
        </p:txBody>
      </p:sp>
    </p:spTree>
  </p:cSld>
  <p:clrMapOvr>
    <a:masterClrMapping/>
  </p:clrMapOvr>
  <p:transition advTm="11344">
    <p:wheel spokes="8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543</TotalTime>
  <Words>205</Words>
  <Application>Microsoft Office PowerPoint</Application>
  <PresentationFormat>Экран (4:3)</PresentationFormat>
  <Paragraphs>35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         Игры с песком</vt:lpstr>
      <vt:lpstr>Слайд 3</vt:lpstr>
      <vt:lpstr>Содержание :</vt:lpstr>
      <vt:lpstr>Слайд 5</vt:lpstr>
      <vt:lpstr>Слайд 6</vt:lpstr>
      <vt:lpstr>Слайд 7</vt:lpstr>
      <vt:lpstr>Слайд 8</vt:lpstr>
      <vt:lpstr>Слайд 9</vt:lpstr>
      <vt:lpstr>Источники.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песком</dc:title>
  <dc:creator>Верун4икАнгело4ек!</dc:creator>
  <cp:lastModifiedBy>Верун4икАнгело4ек!</cp:lastModifiedBy>
  <cp:revision>61</cp:revision>
  <dcterms:created xsi:type="dcterms:W3CDTF">2014-05-29T18:10:17Z</dcterms:created>
  <dcterms:modified xsi:type="dcterms:W3CDTF">2014-06-08T18:51:50Z</dcterms:modified>
</cp:coreProperties>
</file>