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5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3927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38BC2-D864-4CBD-AD8F-D17579AA1986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C7A76-D9E7-48A1-849A-A7EC5C4C89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Ba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Admin\Downloads\pust_begut_neukliuzhe.mp3" TargetMode="External"/><Relationship Id="rId1" Type="http://schemas.openxmlformats.org/officeDocument/2006/relationships/audio" Target="file:///C:\Users\Admin\Downloads\&#1055;&#1077;&#1085;&#1080;&#1077;%20&#1082;&#1091;&#1082;&#1091;&#1096;&#1082;&#1080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2143116"/>
            <a:ext cx="6143636" cy="1755777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«Актуальность использования ИКТ в сфере образования»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642918"/>
            <a:ext cx="7143800" cy="85725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Муниципальное бюджетное образовательное учреждение детский сад комбинированного вида № 40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 descr="C:\Users\Admin\Downloads\year-2-computerpng-detail-168843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flipH="1">
            <a:off x="571472" y="2928934"/>
            <a:ext cx="2669810" cy="3071834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00034" y="428604"/>
            <a:ext cx="8215370" cy="1588"/>
          </a:xfrm>
          <a:prstGeom prst="line">
            <a:avLst/>
          </a:prstGeom>
          <a:ln w="762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00034" y="6429396"/>
            <a:ext cx="8286808" cy="1588"/>
          </a:xfrm>
          <a:prstGeom prst="line">
            <a:avLst/>
          </a:prstGeom>
          <a:ln w="762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0" y="5072074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Подготовили воспитатели:</a:t>
            </a:r>
          </a:p>
          <a:p>
            <a:pPr algn="r"/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Коломиец Г.А., Николаенко А.В.</a:t>
            </a:r>
            <a:endParaRPr lang="ru-RU" sz="1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1000131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60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Информационно-коммуникативные технологии позволяют осуществлять быстрый поиск необходимой информации:</a:t>
            </a:r>
          </a:p>
          <a:p>
            <a:pPr lvl="8">
              <a:buNone/>
            </a:pP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00034" y="428604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00034" y="6357958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285992"/>
            <a:ext cx="864396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текстовая информация по определенной теме (для НОД, для бесед, для мероприятий, для консультаций; для педагогической диагностики); 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наглядный материал (иллюстрации к художественным произведениям, к тематическим беседам и НОД (предметы, животные, времена года и т.п.); 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дидактические и логические игры, интерактивные игры, аудиоматериалы, видеоматериалы;</a:t>
            </a:r>
          </a:p>
          <a:p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972452" cy="41753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Текстовая информация</a:t>
            </a:r>
            <a:endParaRPr lang="ru-RU" sz="2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785926"/>
            <a:ext cx="4257676" cy="235745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консультации;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диагностический материал;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анкеты, опросы для родителей;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памятки и буклеты;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папки-передвижки;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>
              <a:ln w="18415" cmpd="sng">
                <a:noFill/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00034" y="428604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00034" y="6357958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050" name="Picture 2" descr="G:\DSCN03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714488"/>
            <a:ext cx="3786895" cy="284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857224" y="4714884"/>
            <a:ext cx="79296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Возможные источники:</a:t>
            </a:r>
            <a:endParaRPr lang="en-US" sz="2000" dirty="0" smtClean="0">
              <a:ln w="18415" cmpd="sng">
                <a:noFill/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  <a:p>
            <a:pPr algn="r">
              <a:buFont typeface="Wingdings" pitchFamily="2" charset="2"/>
              <a:buChar char="ü"/>
            </a:pP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maam.ru</a:t>
            </a:r>
          </a:p>
          <a:p>
            <a:pPr algn="r">
              <a:buFont typeface="Wingdings" pitchFamily="2" charset="2"/>
              <a:buChar char="ü"/>
            </a:pP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infourok.ru</a:t>
            </a:r>
          </a:p>
          <a:p>
            <a:pPr algn="r">
              <a:buFont typeface="Wingdings" pitchFamily="2" charset="2"/>
              <a:buChar char="ü"/>
            </a:pP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nsportal.ru</a:t>
            </a:r>
            <a:endParaRPr lang="ru-RU" sz="2000" dirty="0" smtClean="0">
              <a:ln w="18415" cmpd="sng">
                <a:noFill/>
                <a:prstDash val="solid"/>
              </a:ln>
              <a:solidFill>
                <a:schemeClr val="accent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972452" cy="41753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Иллюстративные материалы</a:t>
            </a:r>
            <a:endParaRPr lang="ru-RU" sz="2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90010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иллюстрации к художественным произведениям;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наглядный материал для проведения НОД.</a:t>
            </a:r>
          </a:p>
          <a:p>
            <a:pPr>
              <a:buNone/>
            </a:pPr>
            <a:endParaRPr lang="ru-RU" sz="2000" dirty="0" smtClean="0">
              <a:ln w="18415" cmpd="sng">
                <a:noFill/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00034" y="428604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00034" y="6357958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3075" name="Picture 3" descr="C:\Users\Admin\Downloads\0_48665_41dcb115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428868"/>
            <a:ext cx="2723040" cy="351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Admin\Downloads\4-seasons-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428868"/>
            <a:ext cx="4966246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45000"/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7972452" cy="41753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Аудио и видео материалы</a:t>
            </a:r>
            <a:endParaRPr lang="ru-RU" sz="2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15430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музыкальные произведения (песни, фоновая музыка, звуки (животные, машины и т.д.);</a:t>
            </a:r>
          </a:p>
          <a:p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обучающие видео, познавательные видео, мультипликационные фильмы, художественные фильмы. </a:t>
            </a:r>
          </a:p>
          <a:p>
            <a:endParaRPr lang="ru-RU" sz="2000" dirty="0" smtClean="0">
              <a:ln w="18415" cmpd="sng">
                <a:noFill/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  <a:p>
            <a:endParaRPr lang="ru-RU" sz="2000" dirty="0">
              <a:ln w="18415" cmpd="sng">
                <a:noFill/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00034" y="428604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00034" y="6357958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7" name="Пение куку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71472" y="3000372"/>
            <a:ext cx="304800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8662" y="292893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пение кукушки;</a:t>
            </a:r>
          </a:p>
        </p:txBody>
      </p:sp>
      <p:pic>
        <p:nvPicPr>
          <p:cNvPr id="9" name="pust_begut_neukliuzh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571472" y="3500438"/>
            <a:ext cx="304800" cy="30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8662" y="3429000"/>
            <a:ext cx="48029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- песенка «Пусть бегут неуклюже..».</a:t>
            </a:r>
            <a:endParaRPr lang="ru-RU" sz="2000" dirty="0">
              <a:ln w="18415" cmpd="sng">
                <a:noFill/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4143380"/>
            <a:ext cx="3857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Возможные источники:</a:t>
            </a:r>
          </a:p>
          <a:p>
            <a:pPr algn="r">
              <a:buFont typeface="Wingdings" pitchFamily="2" charset="2"/>
              <a:buChar char="ü"/>
            </a:pP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narodstory.net</a:t>
            </a:r>
          </a:p>
          <a:p>
            <a:pPr algn="r">
              <a:buFont typeface="Wingdings" pitchFamily="2" charset="2"/>
              <a:buChar char="ü"/>
            </a:pP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youtube.com</a:t>
            </a:r>
          </a:p>
          <a:p>
            <a:pPr algn="r">
              <a:buFont typeface="Wingdings" pitchFamily="2" charset="2"/>
              <a:buChar char="ü"/>
            </a:pP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 vkontakte.ru</a:t>
            </a:r>
            <a:endParaRPr lang="ru-RU" sz="2000" dirty="0">
              <a:ln w="18415" cmpd="sng">
                <a:noFill/>
                <a:prstDash val="solid"/>
              </a:ln>
              <a:solidFill>
                <a:schemeClr val="accent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307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901014" cy="41753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Игры</a:t>
            </a:r>
            <a:endParaRPr lang="ru-RU" sz="2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400552" cy="1257296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дидактические;</a:t>
            </a:r>
          </a:p>
          <a:p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игры на логику;</a:t>
            </a:r>
          </a:p>
          <a:p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интерактивные компьютерные игры.</a:t>
            </a:r>
          </a:p>
          <a:p>
            <a:endParaRPr lang="ru-RU" sz="2000" dirty="0" smtClean="0">
              <a:ln w="18415" cmpd="sng">
                <a:noFill/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  <a:p>
            <a:endParaRPr lang="ru-RU" dirty="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00034" y="428604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00034" y="6357958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098" name="Picture 2" descr="G:\DSCN03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000371"/>
            <a:ext cx="4000208" cy="3000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Admin\Downloads\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571612"/>
            <a:ext cx="3145839" cy="40478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Users\Admin\Downloads\75cfacf7b32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571612"/>
            <a:ext cx="2978141" cy="4017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043890" cy="642942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Медиапроектор</a:t>
            </a:r>
            <a:r>
              <a:rPr lang="ru-RU" sz="2400" b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b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как </a:t>
            </a:r>
            <a:r>
              <a:rPr lang="ru-RU" sz="2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вид ИКТ позволяет осуществлять:</a:t>
            </a:r>
            <a:endParaRPr lang="ru-RU" sz="2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1924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демонстрация видеоматериалов во время НОД, мероприятий и режимных моментов;</a:t>
            </a:r>
            <a:endParaRPr lang="ru-RU" sz="2000" dirty="0">
              <a:ln w="18415" cmpd="sng">
                <a:noFill/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использование интерактивных компьютерных игр большой группой детей одновременно;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демонстрация иллюстративных материалов;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демонстрация презентаций;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00034" y="428604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00034" y="6357958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5122" name="Picture 2" descr="G:\DSCN0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14554"/>
            <a:ext cx="3929090" cy="2947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115328" cy="41753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Информационно-коммуникативные технологии в работе с родителями: </a:t>
            </a:r>
            <a:endParaRPr lang="ru-RU" sz="2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00034" y="428604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00034" y="6357958"/>
            <a:ext cx="8215370" cy="1588"/>
          </a:xfrm>
          <a:prstGeom prst="line">
            <a:avLst/>
          </a:prstGeom>
          <a:ln w="76200">
            <a:solidFill>
              <a:schemeClr val="accent5">
                <a:alpha val="17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14348" y="4572008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осуществление двухсторонней постоянной связи с родителями, путём использования социальных сетей и мессенджеров</a:t>
            </a: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(WhatsApp, </a:t>
            </a: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ok.ru</a:t>
            </a: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72132" y="1928802"/>
            <a:ext cx="30718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n w="18415" cmpd="sng">
                  <a:noFill/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информирование и просвещение родителей на темы, касающиеся физического и психологического здоровья их ребенка;</a:t>
            </a:r>
            <a:endParaRPr lang="ru-RU" sz="2000" dirty="0">
              <a:ln w="18415" cmpd="sng">
                <a:noFill/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 descr="G:\DSCN03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571612"/>
            <a:ext cx="3786214" cy="28398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276</Words>
  <PresentationFormat>Экран (4:3)</PresentationFormat>
  <Paragraphs>43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«Актуальность использования ИКТ в сфере образования»</vt:lpstr>
      <vt:lpstr>Слайд 2</vt:lpstr>
      <vt:lpstr>Текстовая информация</vt:lpstr>
      <vt:lpstr>Иллюстративные материалы</vt:lpstr>
      <vt:lpstr>Аудио и видео материалы</vt:lpstr>
      <vt:lpstr>Игры</vt:lpstr>
      <vt:lpstr>Медиапроектор как вид ИКТ позволяет осуществлять:</vt:lpstr>
      <vt:lpstr>Информационно-коммуникативные технологии в работе с родителями: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58</cp:revision>
  <dcterms:modified xsi:type="dcterms:W3CDTF">2018-01-27T16:00:13Z</dcterms:modified>
</cp:coreProperties>
</file>