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60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Иллюстрирование литературных произведений.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oc4web.ru/uploads/files/8/7777/hello_html_35d080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85750"/>
            <a:ext cx="3929063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http://illustrators.ru/uploads/illustration/image/89721/main_89721_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285750"/>
            <a:ext cx="40005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 descr="http://mycalend.ru/media/uploads/2012-11-27/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571875"/>
            <a:ext cx="4008438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8" descr="http://yavix.ru/i/1/2/b/dfdd78f925b258eefa6f1e6d20b7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25963" y="3643313"/>
            <a:ext cx="4303712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err="1" smtClean="0"/>
              <a:t>Иллюстра́ция</a:t>
            </a:r>
            <a:r>
              <a:rPr lang="ru-RU" sz="3200" dirty="0" smtClean="0"/>
              <a:t> — рисунок, фотография, гравюра или другое изображение, поясняющее текст.</a:t>
            </a:r>
            <a:endParaRPr lang="ru-RU" sz="3200" dirty="0"/>
          </a:p>
        </p:txBody>
      </p:sp>
      <p:pic>
        <p:nvPicPr>
          <p:cNvPr id="1026" name="Picture 2" descr="https://litobozrenie.com/wp-content/uploads/2017/10/tsar-saltan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57430"/>
            <a:ext cx="8057347" cy="3638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901014" cy="58259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 Иван </a:t>
            </a:r>
            <a:r>
              <a:rPr lang="ru-RU" sz="3600" dirty="0" smtClean="0"/>
              <a:t>Яковлевич </a:t>
            </a:r>
            <a:r>
              <a:rPr lang="ru-RU" sz="3600" b="1" dirty="0" err="1" smtClean="0"/>
              <a:t>Билибин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43362" cy="42576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Художники используют в своих работах разные стили изображения. </a:t>
            </a:r>
          </a:p>
          <a:p>
            <a:pPr algn="just">
              <a:buNone/>
            </a:pPr>
            <a:r>
              <a:rPr lang="ru-RU" sz="2800" dirty="0" smtClean="0"/>
              <a:t>И. </a:t>
            </a:r>
            <a:r>
              <a:rPr lang="ru-RU" sz="2800" dirty="0" err="1" smtClean="0"/>
              <a:t>Билибин</a:t>
            </a:r>
            <a:r>
              <a:rPr lang="ru-RU" sz="2800" dirty="0" smtClean="0"/>
              <a:t> делал иллюстрации в декоративно-плоскостном стиле.</a:t>
            </a:r>
            <a:endParaRPr lang="ru-RU" sz="2800" dirty="0"/>
          </a:p>
        </p:txBody>
      </p:sp>
      <p:pic>
        <p:nvPicPr>
          <p:cNvPr id="4" name="Picture 2" descr="http://iskusstvu.ru/images/artist/16_bilibin_ivan_yakovlevi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214422"/>
            <a:ext cx="3466843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Юрий Алексеевич </a:t>
            </a:r>
            <a:r>
              <a:rPr lang="ru-RU" sz="3600" b="1" dirty="0" smtClean="0"/>
              <a:t>Васнецов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71612"/>
            <a:ext cx="4114800" cy="47149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Ю. Васнецов подражал рисункам детей.</a:t>
            </a:r>
            <a:endParaRPr lang="ru-RU" sz="2800" dirty="0"/>
          </a:p>
        </p:txBody>
      </p:sp>
      <p:pic>
        <p:nvPicPr>
          <p:cNvPr id="4" name="Picture 4" descr="http://bigslide.ru/images/27/26680/960/img8.jpg"/>
          <p:cNvPicPr>
            <a:picLocks noChangeAspect="1" noChangeArrowheads="1"/>
          </p:cNvPicPr>
          <p:nvPr/>
        </p:nvPicPr>
        <p:blipFill>
          <a:blip r:embed="rId2"/>
          <a:srcRect l="5469" r="44531" b="22916"/>
          <a:stretch>
            <a:fillRect/>
          </a:stretch>
        </p:blipFill>
        <p:spPr bwMode="auto">
          <a:xfrm>
            <a:off x="4857752" y="1571612"/>
            <a:ext cx="3768725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Владимир Алексеевич </a:t>
            </a:r>
            <a:r>
              <a:rPr lang="ru-RU" sz="3600" b="1" dirty="0" err="1" smtClean="0"/>
              <a:t>Милашевский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4114800" cy="50006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В. </a:t>
            </a:r>
            <a:r>
              <a:rPr lang="ru-RU" sz="2800" dirty="0" err="1" smtClean="0"/>
              <a:t>Милашевский</a:t>
            </a:r>
            <a:r>
              <a:rPr lang="ru-RU" sz="2800" dirty="0" smtClean="0"/>
              <a:t> работал в реалистической манере, передавая в работах объем и воздушное пространство.</a:t>
            </a:r>
            <a:endParaRPr lang="ru-RU" sz="2800" dirty="0"/>
          </a:p>
        </p:txBody>
      </p:sp>
      <p:pic>
        <p:nvPicPr>
          <p:cNvPr id="29698" name="Picture 2" descr="Владимир Алексеевич Милаше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500174"/>
            <a:ext cx="3000396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artsait.ru/art/v/vasnecovU/img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3031120" cy="392909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5929330"/>
            <a:ext cx="3211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/>
              <a:t>Ю. Васнецов</a:t>
            </a:r>
          </a:p>
          <a:p>
            <a:r>
              <a:rPr lang="ru-RU" sz="1200" dirty="0" smtClean="0"/>
              <a:t>Иллюстрация к сказке «Конёк-горбунок»</a:t>
            </a:r>
            <a:endParaRPr lang="ru-RU" sz="1200" dirty="0"/>
          </a:p>
        </p:txBody>
      </p:sp>
      <p:pic>
        <p:nvPicPr>
          <p:cNvPr id="32772" name="Picture 4" descr="http://68.r.photoshare.ru/00687/0068f2069b2428b065b084cfb1fccc891fa50273.jpg"/>
          <p:cNvPicPr>
            <a:picLocks noChangeAspect="1" noChangeArrowheads="1"/>
          </p:cNvPicPr>
          <p:nvPr/>
        </p:nvPicPr>
        <p:blipFill>
          <a:blip r:embed="rId3" cstate="print"/>
          <a:srcRect l="10241" t="7790" r="7828" b="9626"/>
          <a:stretch>
            <a:fillRect/>
          </a:stretch>
        </p:blipFill>
        <p:spPr bwMode="auto">
          <a:xfrm>
            <a:off x="3357554" y="285728"/>
            <a:ext cx="2857520" cy="37862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14678" y="4214818"/>
            <a:ext cx="32147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/>
              <a:t>В. </a:t>
            </a:r>
            <a:r>
              <a:rPr lang="ru-RU" sz="1100" b="1" dirty="0" err="1" smtClean="0"/>
              <a:t>Милашевский</a:t>
            </a:r>
            <a:endParaRPr lang="ru-RU" sz="1100" b="1" dirty="0" smtClean="0"/>
          </a:p>
          <a:p>
            <a:r>
              <a:rPr lang="ru-RU" sz="1100" dirty="0" smtClean="0"/>
              <a:t>Иллюстрация к сказке «Конёк-горбунок»</a:t>
            </a:r>
            <a:endParaRPr lang="ru-RU" sz="1100" dirty="0"/>
          </a:p>
        </p:txBody>
      </p:sp>
      <p:pic>
        <p:nvPicPr>
          <p:cNvPr id="32774" name="Picture 6" descr="https://user32265.clients-cdnnow.ru/originalStorage/post/ab/38/63/47/ab3863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071678"/>
            <a:ext cx="2514846" cy="376234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14976" y="6000768"/>
            <a:ext cx="3429024" cy="467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err="1" smtClean="0"/>
              <a:t>И.Билибин</a:t>
            </a:r>
            <a:endParaRPr lang="ru-RU" sz="1200" b="1" dirty="0" smtClean="0"/>
          </a:p>
          <a:p>
            <a:r>
              <a:rPr lang="ru-RU" sz="1200" dirty="0" smtClean="0"/>
              <a:t>Иллюстрация к сказке «Конёк-горбунок»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900igr.net/up/datai/259447/0011-010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5"/>
            <a:ext cx="3571900" cy="2680143"/>
          </a:xfrm>
          <a:prstGeom prst="rect">
            <a:avLst/>
          </a:prstGeom>
          <a:noFill/>
        </p:spPr>
      </p:pic>
      <p:pic>
        <p:nvPicPr>
          <p:cNvPr id="34820" name="Picture 4" descr="http://www.maam.ru/images/users/photos/medium/7f980f54b8a958efe57fe4f8bcb265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85728"/>
            <a:ext cx="4219579" cy="6334877"/>
          </a:xfrm>
          <a:prstGeom prst="rect">
            <a:avLst/>
          </a:prstGeom>
          <a:noFill/>
        </p:spPr>
      </p:pic>
      <p:pic>
        <p:nvPicPr>
          <p:cNvPr id="34822" name="Picture 6" descr="http://www.zagadochnaya-sila.ru/images/stories/picture/konek/konek_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3071810"/>
            <a:ext cx="2571736" cy="3562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</TotalTime>
  <Words>79</Words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Иллюстрирование литературных произведений.</vt:lpstr>
      <vt:lpstr>Слайд 2</vt:lpstr>
      <vt:lpstr>Слайд 3</vt:lpstr>
      <vt:lpstr> Иван Яковлевич Билибин</vt:lpstr>
      <vt:lpstr>Юрий Алексеевич Васнецов</vt:lpstr>
      <vt:lpstr>Владимир Алексеевич Милашевский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Зульфия Шарипова</dc:creator>
  <cp:lastModifiedBy>Зульфия Шарипова</cp:lastModifiedBy>
  <cp:revision>4</cp:revision>
  <dcterms:created xsi:type="dcterms:W3CDTF">2018-01-14T14:30:33Z</dcterms:created>
  <dcterms:modified xsi:type="dcterms:W3CDTF">2018-01-14T15:09:18Z</dcterms:modified>
</cp:coreProperties>
</file>