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30DE3-46C6-4B72-80B6-52C7025C74F8}" type="datetimeFigureOut">
              <a:rPr lang="ru-RU" smtClean="0"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A5A75-763A-427B-8075-79C3042812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NinaIvanovna\Desktop\с фото\Новая папка (2)\DSCF23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71736" y="558839"/>
            <a:ext cx="4286280" cy="571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1</cp:revision>
  <dcterms:created xsi:type="dcterms:W3CDTF">2018-01-27T08:45:28Z</dcterms:created>
  <dcterms:modified xsi:type="dcterms:W3CDTF">2018-01-27T08:46:05Z</dcterms:modified>
</cp:coreProperties>
</file>