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Клуб для </a:t>
            </a:r>
            <a:r>
              <a:rPr lang="ru-RU" dirty="0" smtClean="0"/>
              <a:t>родителей </a:t>
            </a:r>
            <a:br>
              <a:rPr lang="ru-RU" dirty="0" smtClean="0"/>
            </a:br>
            <a:r>
              <a:rPr lang="ru-RU" dirty="0" smtClean="0"/>
              <a:t>« </a:t>
            </a:r>
            <a:r>
              <a:rPr lang="ru-RU" dirty="0" smtClean="0"/>
              <a:t>МОЯ ДОРОГА К СЛУХУ </a:t>
            </a:r>
            <a:r>
              <a:rPr lang="ru-RU" dirty="0" smtClean="0"/>
              <a:t>«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52kuzea\Downloads\20171027_140623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071546"/>
            <a:ext cx="6786610" cy="45720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игорий\Downloads\IMG-20171026-WA00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9" y="1071546"/>
            <a:ext cx="735811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игорий\Downloads\IMG-20171122-WA00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7715303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игорий\Downloads\IMG-20171122-WA00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642918"/>
            <a:ext cx="721523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игорий\Downloads\IMG-20171122-WA0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714356"/>
            <a:ext cx="707236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52kuzea\AppData\Local\Microsoft\Windows\INetCache\Content.Word\20171122_174849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071546"/>
            <a:ext cx="7143800" cy="500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52kuzea\AppData\Local\Microsoft\Windows\INetCache\Content.Word\20171122_174836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857232"/>
            <a:ext cx="7215237" cy="5143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Клуб для родителей  « МОЯ ДОРОГА К СЛУХУ «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 для родителей  « МОЯ ДОРОГА К СЛУХУ «</dc:title>
  <dc:creator>Григорий</dc:creator>
  <cp:lastModifiedBy>Григорий</cp:lastModifiedBy>
  <cp:revision>1</cp:revision>
  <dcterms:created xsi:type="dcterms:W3CDTF">2018-01-27T20:00:51Z</dcterms:created>
  <dcterms:modified xsi:type="dcterms:W3CDTF">2018-01-27T20:08:13Z</dcterms:modified>
</cp:coreProperties>
</file>