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432E0-C08D-4FB6-A29D-FDE20C89A51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CA4BF-41F4-4F5E-A89F-DC479C2524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naIvanovna\Desktop\с фото\Новая папка (2)\DSCF23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642918"/>
            <a:ext cx="6786578" cy="508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2018-01-27T08:43:43Z</dcterms:created>
  <dcterms:modified xsi:type="dcterms:W3CDTF">2018-01-27T08:44:53Z</dcterms:modified>
</cp:coreProperties>
</file>