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63F290B-90F0-4DEE-B8FF-E76D6B52449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CFADF8C-3F19-4925-AE9E-BDAC2CF898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Дети и интернет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645024"/>
            <a:ext cx="6336704" cy="237626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Студентка заочной формы обучения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Гр. Д-5-17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Радыгина</a:t>
            </a:r>
            <a:r>
              <a:rPr lang="ru-RU" dirty="0" smtClean="0">
                <a:solidFill>
                  <a:schemeClr val="tx1"/>
                </a:solidFill>
              </a:rPr>
              <a:t> Светлана</a:t>
            </a:r>
          </a:p>
        </p:txBody>
      </p:sp>
    </p:spTree>
    <p:extLst>
      <p:ext uri="{BB962C8B-B14F-4D97-AF65-F5344CB8AC3E}">
        <p14:creationId xmlns:p14="http://schemas.microsoft.com/office/powerpoint/2010/main" val="367523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Опасность интернета для детей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u="sng" dirty="0"/>
              <a:t>Основные виды угроз в интернете для детей</a:t>
            </a:r>
            <a:r>
              <a:rPr lang="ru-RU" u="sng" dirty="0" smtClean="0"/>
              <a:t>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Сайты, связанные с сексом</a:t>
            </a:r>
            <a:r>
              <a:rPr lang="ru-RU" dirty="0" smtClean="0"/>
              <a:t>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Сайты, распространяющие информацию о запрещенных вещах и понятиях</a:t>
            </a:r>
            <a:r>
              <a:rPr lang="ru-RU" dirty="0" smtClean="0"/>
              <a:t>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Игры</a:t>
            </a:r>
            <a:r>
              <a:rPr lang="ru-RU" dirty="0" smtClean="0"/>
              <a:t>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Форумы, социальные сети, сайты </a:t>
            </a:r>
            <a:r>
              <a:rPr lang="ru-RU" dirty="0" smtClean="0"/>
              <a:t>знакомств.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 smtClean="0"/>
              <a:t>Мошенники.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Обман в реальном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6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Предотвращение негативных последствий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Научите ребенка не давать личную информацию (имя, адрес, номер или адрес школы, место работы родителей и их рабочий телефон), особенно в чатах и на досках объявлений.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Будьте в курсе </a:t>
            </a:r>
            <a:r>
              <a:rPr lang="ru-RU" dirty="0" smtClean="0"/>
              <a:t>электронной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/>
              <a:t>почты, которую получают ваши дети</a:t>
            </a:r>
            <a:r>
              <a:rPr lang="ru-RU" dirty="0" smtClean="0"/>
              <a:t>,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 а </a:t>
            </a:r>
            <a:r>
              <a:rPr lang="ru-RU" dirty="0"/>
              <a:t>также используемого </a:t>
            </a:r>
            <a:r>
              <a:rPr lang="ru-RU" dirty="0" smtClean="0"/>
              <a:t>пароля.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 Увы, все мы знаем, что читать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 чужие </a:t>
            </a:r>
            <a:r>
              <a:rPr lang="ru-RU" dirty="0"/>
              <a:t>письма нельзя</a:t>
            </a:r>
            <a:r>
              <a:rPr lang="ru-RU" dirty="0" smtClean="0"/>
              <a:t>,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 но </a:t>
            </a:r>
            <a:r>
              <a:rPr lang="ru-RU" dirty="0"/>
              <a:t>в данном случае </a:t>
            </a:r>
            <a:endParaRPr lang="ru-RU" dirty="0" smtClean="0"/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 это </a:t>
            </a:r>
            <a:r>
              <a:rPr lang="ru-RU" dirty="0"/>
              <a:t>правило нарушить </a:t>
            </a:r>
            <a:endParaRPr lang="ru-RU" dirty="0" smtClean="0"/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 не </a:t>
            </a:r>
            <a:r>
              <a:rPr lang="ru-RU" dirty="0"/>
              <a:t>помешает.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77072"/>
            <a:ext cx="2731760" cy="242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4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Предупредите, что нельзя открывайте подозрительные послания электронной почты, файлы, приложения или веб-страницы от незнакомых или сомнительных людей.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Научите детей не организовывать встреч со своими знакомыми по интернету. Объясните, что люди в чатах не всегда те, за кого себя выдают, и в реальной жизни могут сильно отличаться от того, какими они кажутся в интернете. Предупредите, что если ребенок все же решится на встречу, то пусть назначает ее в общественном месте и обязательно предупредит родителей. Лучше, если вы поедете вместе.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868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Держите компьютер там, где вам удобнее контролировать его использование. Установите четкие требования насчет пользования компьютером и Интернетом, и всегда требуйте их выполнения.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Регулярно проводите время в интернете вместе с вашими детьми для того, чтобы узнать, чем они там занимаются и что их интересует. Постарайтесь установить атмосферу доверия и взаимопонимания. Не вините их за неприятные случаи в интернете, чтобы ребенок не стал их от вас скрывать, боясь наказания. Попросите их показывать все полученные сообщения, которые им неприятны.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601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Скажите ребенку, что нельзя отвечать на оскорбительные или опасные послания по электронной почте, в чатах. Веб-сайты, на которых они чувствуют себя дискомфортно, необходимо незамедлительно покидать.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Лучший способ защитить детей заключается в установке компьютеров в местах сбора всей семьи, но не в детских комнатах. Таким образом, родители могут иногда поглядывать через плечо ребенка, не будучи ему в тягость. Младшие дети должны быть под контролем в любое время своего нахождения в Интернете.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07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• Если есть возможность, купите специальную программу, которая дает взрослым возможность ограничивать доступ детей к нежелательным ресурсам в </a:t>
            </a:r>
            <a:r>
              <a:rPr lang="ru-RU" dirty="0" err="1"/>
              <a:t>Internet</a:t>
            </a:r>
            <a:r>
              <a:rPr lang="ru-RU" dirty="0"/>
              <a:t>. Программа контролирует действия ребенка и проверяет контент каждой посещенной страницы в Интернете. Если она обнаруживает подозрительную информацию (порнография, насилие, религиозные секты и т.п.) то доступ к такой странице сразу блокируются. Среди таких "защитников" можно выделить: </a:t>
            </a:r>
            <a:r>
              <a:rPr lang="ru-RU" dirty="0" err="1"/>
              <a:t>Parental</a:t>
            </a:r>
            <a:r>
              <a:rPr lang="ru-RU" dirty="0"/>
              <a:t> </a:t>
            </a:r>
            <a:r>
              <a:rPr lang="ru-RU" dirty="0" err="1"/>
              <a:t>Filter</a:t>
            </a:r>
            <a:r>
              <a:rPr lang="ru-RU" dirty="0"/>
              <a:t>, </a:t>
            </a:r>
            <a:r>
              <a:rPr lang="ru-RU" dirty="0" err="1"/>
              <a:t>CYBERsitter</a:t>
            </a:r>
            <a:r>
              <a:rPr lang="ru-RU" dirty="0"/>
              <a:t>, </a:t>
            </a:r>
            <a:r>
              <a:rPr lang="ru-RU" dirty="0" err="1"/>
              <a:t>ChildWebGuardian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2736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Статистика указывает на почти девятимиллионную </a:t>
            </a:r>
            <a:r>
              <a:rPr lang="ru-RU" b="1" dirty="0"/>
              <a:t>детскую аудиторию Интернета</a:t>
            </a:r>
            <a:r>
              <a:rPr lang="ru-RU" dirty="0"/>
              <a:t>, причем учтены только дети младше 14 лет.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Из них, три четверти пользуются Интернет ресурсами без контроля со стороны родителей. Среди всей детской аудитории есть пользователи младше </a:t>
            </a:r>
            <a:r>
              <a:rPr lang="ru-RU" dirty="0" smtClean="0"/>
              <a:t>пяти лет, </a:t>
            </a:r>
            <a:r>
              <a:rPr lang="ru-RU" dirty="0"/>
              <a:t>причем около 90% из них просматривают сайты только под присмотром старших, либо совместно с родителями</a:t>
            </a:r>
            <a:r>
              <a:rPr lang="ru-RU" dirty="0" smtClean="0"/>
              <a:t>.</a:t>
            </a:r>
          </a:p>
          <a:p>
            <a:pPr marL="0" indent="450000">
              <a:spcBef>
                <a:spcPts val="0"/>
              </a:spcBef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Около 40% детей посещают сайты, где размещены порнографические материалы. Примерно 20% детей видели в Интернете видео, содержащее сцены насилия, а также другие нежелательные материалы; Только половина детей не встречали в сети ссылок или ресурсов, содержание которых не предназначено для просмотра детьми.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37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56792"/>
            <a:ext cx="5688632" cy="4392488"/>
          </a:xfrm>
        </p:spPr>
      </p:pic>
    </p:spTree>
    <p:extLst>
      <p:ext uri="{BB962C8B-B14F-4D97-AF65-F5344CB8AC3E}">
        <p14:creationId xmlns:p14="http://schemas.microsoft.com/office/powerpoint/2010/main" val="303830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484784"/>
            <a:ext cx="4752528" cy="4824536"/>
          </a:xfrm>
        </p:spPr>
      </p:pic>
    </p:spTree>
    <p:extLst>
      <p:ext uri="{BB962C8B-B14F-4D97-AF65-F5344CB8AC3E}">
        <p14:creationId xmlns:p14="http://schemas.microsoft.com/office/powerpoint/2010/main" val="23397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Таким образом, из всего вышесказанного, следует, что </a:t>
            </a:r>
            <a:r>
              <a:rPr lang="ru-RU" b="1" dirty="0"/>
              <a:t>количество пользователей Интернета детского возраста растет с каждым годом</a:t>
            </a:r>
            <a:r>
              <a:rPr lang="ru-RU" dirty="0"/>
              <a:t>. При этом большинство из них получают информацию без надзора взрослых. Последствия этой закономерности непредсказуемы. </a:t>
            </a:r>
            <a:endParaRPr lang="ru-RU" dirty="0" smtClean="0"/>
          </a:p>
          <a:p>
            <a:pPr marL="0" indent="450000">
              <a:spcBef>
                <a:spcPts val="0"/>
              </a:spcBef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Чтобы </a:t>
            </a:r>
            <a:r>
              <a:rPr lang="ru-RU" dirty="0"/>
              <a:t>предотвратить данную тенденцию, всего-то надо быть более внимательным к своему ребенку и как можно больше проводить с ним времени.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6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solidFill>
                  <a:schemeClr val="tx1"/>
                </a:solidFill>
              </a:rPr>
              <a:t>Ребенок и интернет.</a:t>
            </a: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Стремительное вхождение в нашу жизнь новых информационных технологий, которые «переселяют» детей из реальной жизни в виртуальную, имеет как позитивные, так и негативные стороны. Длительное нахождение ребенка в интернет-пространстве, «зависание» в нем становится проблемой, с которой родители все чаще обращаются к психологам.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04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Конечно, каждый ребенок уникален, как уникальна и его проблема, но можно выделить основные вопросы, которые беспокоят родителей: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Что делать при возникновении интернет-зависимости?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Помощь ребенку, подвергшемуся интернет-травле.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Как оградить ребенка от негативной информации в Интернете?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Ребенок хочет стать копией «звезды»…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ru-RU" dirty="0"/>
              <a:t>Дети сняли «плохой» ролик и выложили в Интернет.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6812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chemeClr val="tx1"/>
                </a:solidFill>
              </a:rPr>
              <a:t>Интернет-зависимость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None/>
            </a:pPr>
            <a:r>
              <a:rPr lang="ru-RU" dirty="0"/>
              <a:t>Современные дети в совершенстве осваивают компьютер уже в дошкольном возрасте и проводят около экрана значительную часть свободного времени. Часто это делается с разрешения родителей, которые рады, что их ребенок чем-то увлечен. Многим из них так удобнее — </a:t>
            </a:r>
            <a:r>
              <a:rPr lang="ru-RU" dirty="0" smtClean="0"/>
              <a:t>он </a:t>
            </a:r>
            <a:r>
              <a:rPr lang="ru-RU" dirty="0"/>
              <a:t>не отвлекает родителей от их занятий</a:t>
            </a:r>
            <a:r>
              <a:rPr lang="ru-RU" dirty="0" smtClean="0"/>
              <a:t>.</a:t>
            </a:r>
          </a:p>
          <a:p>
            <a:pPr marL="0" indent="450000">
              <a:spcBef>
                <a:spcPts val="0"/>
              </a:spcBef>
              <a:buNone/>
            </a:pPr>
            <a:endParaRPr lang="ru-RU" dirty="0" smtClean="0"/>
          </a:p>
          <a:p>
            <a:pPr marL="0" indent="450000">
              <a:spcBef>
                <a:spcPts val="0"/>
              </a:spcBef>
              <a:buNone/>
            </a:pPr>
            <a:r>
              <a:rPr lang="ru-RU" dirty="0" smtClean="0"/>
              <a:t>Кто-то </a:t>
            </a:r>
            <a:r>
              <a:rPr lang="ru-RU" dirty="0"/>
              <a:t>уходит туда, чтобы заполнить чем-то увлекательным свое свободное время, кто-то стремится найти друзей, эмоции, </a:t>
            </a:r>
            <a:r>
              <a:rPr lang="ru-RU" dirty="0" smtClean="0"/>
              <a:t>общение, </a:t>
            </a:r>
            <a:r>
              <a:rPr lang="ru-RU" dirty="0"/>
              <a:t>которых не хватает в реальном мире, почувствовать себя успешным, уйти от тотального контроля взрослых.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89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423546" cy="4873198"/>
          </a:xfrm>
        </p:spPr>
      </p:pic>
    </p:spTree>
    <p:extLst>
      <p:ext uri="{BB962C8B-B14F-4D97-AF65-F5344CB8AC3E}">
        <p14:creationId xmlns:p14="http://schemas.microsoft.com/office/powerpoint/2010/main" val="11864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Чтобы </a:t>
            </a:r>
            <a:r>
              <a:rPr lang="ru-RU" sz="2800" b="1" dirty="0">
                <a:solidFill>
                  <a:schemeClr val="tx1"/>
                </a:solidFill>
              </a:rPr>
              <a:t>снизить</a:t>
            </a:r>
            <a:r>
              <a:rPr lang="ru-RU" sz="2400" b="1" dirty="0">
                <a:solidFill>
                  <a:schemeClr val="tx1"/>
                </a:solidFill>
              </a:rPr>
              <a:t> риск компьютерной зависимости, взрослым важно придерживаться следующих правил: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Четко регламентировать время игры в соответствии с возрастными особенностями ребенка. Для младших школьников — не более 30 минут в день. Для этого самим родителям следует отслеживать время игры ребенка с последующим формированием у него внутренней осознанной позиции: можно включать таймер, контролирующий допустимое время игры, учить ребенка пользоваться функцией паузы, которая позволяет приостановить игру, не дойдя до ее сохранения.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139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Помогать ребенку в поиске других интересов и увлечений — находить интересные секции, кружки. Они есть практически во всех школах или учреждениях дополнительного образования.</a:t>
            </a:r>
          </a:p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Постараться показать ребенку интересный мир за пределами компьютера.</a:t>
            </a:r>
          </a:p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Учить его использовать компьютер и Интернет как способ познания мира, освоения новых возможностей. Показать, что в Интернете можно не только играть, но и создавать видеоролики, общаться по интересам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25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Помогать  ребенку быть успешным в реальном мире: учебе, общении. В этом случае ребенок не будет рассматривать Интернет как единственное место, где можно найти друзей, почувствовать себя уверенным и защищенным.</a:t>
            </a:r>
          </a:p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Показывать конструктивные способы разрешения жизненных проблем и трудностей.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37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Постараться создать гармоничные детско-родительские отношения, а также комфортную атмосферу в семье.</a:t>
            </a:r>
          </a:p>
          <a:p>
            <a:pPr marL="0" indent="450000">
              <a:spcBef>
                <a:spcPts val="0"/>
              </a:spcBef>
              <a:buClrTx/>
            </a:pPr>
            <a:r>
              <a:rPr lang="ru-RU" dirty="0"/>
              <a:t>Научить ребенка определять цели и достигать их: если есть стремление к реализации задач, то развлечения не становятся единственным занятием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7454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48</TotalTime>
  <Words>830</Words>
  <Application>Microsoft Office PowerPoint</Application>
  <PresentationFormat>Экран (4:3)</PresentationFormat>
  <Paragraphs>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Ясность</vt:lpstr>
      <vt:lpstr>Дети и интернет</vt:lpstr>
      <vt:lpstr>Ребенок и интернет.</vt:lpstr>
      <vt:lpstr>Презентация PowerPoint</vt:lpstr>
      <vt:lpstr> Интернет-зависимость  </vt:lpstr>
      <vt:lpstr>Презентация PowerPoint</vt:lpstr>
      <vt:lpstr>Чтобы снизить риск компьютерной зависимости, взрослым важно придерживаться следующих правил:</vt:lpstr>
      <vt:lpstr>Презентация PowerPoint</vt:lpstr>
      <vt:lpstr>Презентация PowerPoint</vt:lpstr>
      <vt:lpstr>Презентация PowerPoint</vt:lpstr>
      <vt:lpstr>Опасность интернета для детей</vt:lpstr>
      <vt:lpstr>Предотвращение негативных последствий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и интернет</dc:title>
  <dc:creator>Радыгины</dc:creator>
  <cp:lastModifiedBy>Радыгины</cp:lastModifiedBy>
  <cp:revision>5</cp:revision>
  <dcterms:created xsi:type="dcterms:W3CDTF">2018-01-18T18:29:45Z</dcterms:created>
  <dcterms:modified xsi:type="dcterms:W3CDTF">2018-01-18T19:18:09Z</dcterms:modified>
</cp:coreProperties>
</file>