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6010F-E04A-4983-8E3A-ED69CC856A03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0B610-2406-43D6-8092-25A5BBED29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0B610-2406-43D6-8092-25A5BBED291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D221E-CBFA-4DCA-ADA1-AE768E2BB496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A6DA6-48E0-49C3-8B44-FDF39790AE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вторая жизнь вещей\DSCF24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660777"/>
            <a:ext cx="7143800" cy="535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2018-01-27T07:44:56Z</dcterms:created>
  <dcterms:modified xsi:type="dcterms:W3CDTF">2018-01-27T07:46:33Z</dcterms:modified>
</cp:coreProperties>
</file>