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1" r:id="rId4"/>
    <p:sldId id="260" r:id="rId5"/>
    <p:sldId id="259" r:id="rId6"/>
    <p:sldId id="258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2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картинки для презентации\фон куклянд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3" y="0"/>
            <a:ext cx="9172663" cy="6858000"/>
          </a:xfrm>
          <a:prstGeom prst="rect">
            <a:avLst/>
          </a:prstGeom>
          <a:noFill/>
        </p:spPr>
      </p:pic>
      <p:pic>
        <p:nvPicPr>
          <p:cNvPr id="2051" name="Picture 3" descr="C:\Users\Илья\Desktop\картинки для презентации\сказ стра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770" y="551100"/>
            <a:ext cx="7671796" cy="5755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картинки для презентации\фон куклянд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3" y="0"/>
            <a:ext cx="9172663" cy="6858000"/>
          </a:xfrm>
          <a:prstGeom prst="rect">
            <a:avLst/>
          </a:prstGeom>
          <a:noFill/>
        </p:spPr>
      </p:pic>
      <p:pic>
        <p:nvPicPr>
          <p:cNvPr id="3074" name="Picture 2" descr="C:\Users\Илья\Desktop\картинки для презентации\поезд едет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86058"/>
            <a:ext cx="9142188" cy="2994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картинки для презентации\фон куклянд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3" y="0"/>
            <a:ext cx="9172663" cy="6858000"/>
          </a:xfrm>
          <a:prstGeom prst="rect">
            <a:avLst/>
          </a:prstGeom>
          <a:noFill/>
        </p:spPr>
      </p:pic>
      <p:pic>
        <p:nvPicPr>
          <p:cNvPr id="4099" name="Picture 3" descr="C:\Users\Илья\Desktop\куклы\поленница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2674" y="836712"/>
            <a:ext cx="3629987" cy="556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картинки для презентации\фон куклянд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3" y="0"/>
            <a:ext cx="9172663" cy="6858000"/>
          </a:xfrm>
          <a:prstGeom prst="rect">
            <a:avLst/>
          </a:prstGeom>
          <a:noFill/>
        </p:spPr>
      </p:pic>
      <p:pic>
        <p:nvPicPr>
          <p:cNvPr id="4" name="Picture 2" descr="C:\Users\Илья\Desktop\картинки для презентации\поезд едет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86058"/>
            <a:ext cx="9142188" cy="2994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картинки для презентации\фон куклянд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3" y="0"/>
            <a:ext cx="9172663" cy="6858000"/>
          </a:xfrm>
          <a:prstGeom prst="rect">
            <a:avLst/>
          </a:prstGeom>
          <a:noFill/>
        </p:spPr>
      </p:pic>
      <p:pic>
        <p:nvPicPr>
          <p:cNvPr id="5122" name="Picture 2" descr="C:\Users\Илья\Desktop\куклы\тряпичная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4422"/>
            <a:ext cx="9144000" cy="4578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картинки для презентации\фон куклянд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3" y="0"/>
            <a:ext cx="9172663" cy="6858000"/>
          </a:xfrm>
          <a:prstGeom prst="rect">
            <a:avLst/>
          </a:prstGeom>
          <a:noFill/>
        </p:spPr>
      </p:pic>
      <p:pic>
        <p:nvPicPr>
          <p:cNvPr id="4" name="Picture 2" descr="C:\Users\Илья\Desktop\картинки для презентации\поезд едет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43182"/>
            <a:ext cx="9142188" cy="2994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картинки для презентации\фон куклянд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3" y="0"/>
            <a:ext cx="9172663" cy="6858000"/>
          </a:xfrm>
          <a:prstGeom prst="rect">
            <a:avLst/>
          </a:prstGeom>
          <a:noFill/>
        </p:spPr>
      </p:pic>
      <p:pic>
        <p:nvPicPr>
          <p:cNvPr id="6146" name="Picture 2" descr="C:\Users\Илья\Desktop\куклы\современная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94236"/>
            <a:ext cx="5089768" cy="6363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картинки для презентации\фон куклянд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3" y="0"/>
            <a:ext cx="9172663" cy="6858000"/>
          </a:xfrm>
          <a:prstGeom prst="rect">
            <a:avLst/>
          </a:prstGeom>
          <a:noFill/>
        </p:spPr>
      </p:pic>
      <p:pic>
        <p:nvPicPr>
          <p:cNvPr id="3" name="Picture 2" descr="C:\Users\Илья\Desktop\куклы\современная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2332" y="620688"/>
            <a:ext cx="3731668" cy="4665724"/>
          </a:xfrm>
          <a:prstGeom prst="rect">
            <a:avLst/>
          </a:prstGeom>
          <a:noFill/>
        </p:spPr>
      </p:pic>
      <p:pic>
        <p:nvPicPr>
          <p:cNvPr id="4" name="Picture 2" descr="C:\Users\Илья\Desktop\куклы\тряпичная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552" y="4113996"/>
            <a:ext cx="5412332" cy="2710088"/>
          </a:xfrm>
          <a:prstGeom prst="rect">
            <a:avLst/>
          </a:prstGeom>
          <a:noFill/>
        </p:spPr>
      </p:pic>
      <p:pic>
        <p:nvPicPr>
          <p:cNvPr id="5" name="Picture 3" descr="C:\Users\Илья\Desktop\куклы\поленница 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14107" y="1174425"/>
            <a:ext cx="1829414" cy="2803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лья\Desktop\картинки для презентации\фон куклянд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663" y="-1"/>
            <a:ext cx="9172663" cy="6858000"/>
          </a:xfrm>
          <a:prstGeom prst="rect">
            <a:avLst/>
          </a:prstGeom>
          <a:noFill/>
        </p:spPr>
      </p:pic>
      <p:pic>
        <p:nvPicPr>
          <p:cNvPr id="7172" name="Picture 4" descr="C:\Users\Илья\Desktop\картинки для презентации\спасибо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695" y="2500306"/>
            <a:ext cx="7808606" cy="1857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Илья</dc:creator>
  <cp:lastModifiedBy>светлана</cp:lastModifiedBy>
  <cp:revision>8</cp:revision>
  <dcterms:created xsi:type="dcterms:W3CDTF">2017-11-24T19:26:24Z</dcterms:created>
  <dcterms:modified xsi:type="dcterms:W3CDTF">2017-11-27T03:47:04Z</dcterms:modified>
</cp:coreProperties>
</file>