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80" r:id="rId4"/>
    <p:sldId id="281" r:id="rId5"/>
    <p:sldId id="290" r:id="rId6"/>
    <p:sldId id="291" r:id="rId7"/>
    <p:sldId id="293" r:id="rId8"/>
    <p:sldId id="294" r:id="rId9"/>
    <p:sldId id="295" r:id="rId10"/>
    <p:sldId id="296" r:id="rId11"/>
    <p:sldId id="297" r:id="rId12"/>
    <p:sldId id="28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F4D0A-1118-4C84-A310-01EE4873B71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0F4D0A-1118-4C84-A310-01EE4873B711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B34C20-E052-4064-9E6D-B43231E2FAA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571636"/>
          </a:xfrm>
        </p:spPr>
        <p:txBody>
          <a:bodyPr>
            <a:normAutofit fontScale="90000"/>
          </a:bodyPr>
          <a:lstStyle/>
          <a:p>
            <a:r>
              <a:rPr lang="en-US" sz="8000" dirty="0" smtClean="0">
                <a:solidFill>
                  <a:schemeClr val="tx1">
                    <a:lumMod val="95000"/>
                  </a:schemeClr>
                </a:solidFill>
                <a:latin typeface="Georgia" pitchFamily="18" charset="0"/>
              </a:rPr>
              <a:t>La</a:t>
            </a:r>
            <a:r>
              <a:rPr lang="ru-RU" sz="8000" dirty="0" smtClean="0">
                <a:solidFill>
                  <a:schemeClr val="tx1">
                    <a:lumMod val="95000"/>
                  </a:schemeClr>
                </a:solidFill>
                <a:latin typeface="Georgia" pitchFamily="18" charset="0"/>
              </a:rPr>
              <a:t> </a:t>
            </a:r>
            <a:r>
              <a:rPr lang="fr-FR" sz="8000" dirty="0" smtClean="0">
                <a:solidFill>
                  <a:schemeClr val="tx1">
                    <a:lumMod val="95000"/>
                  </a:schemeClr>
                </a:solidFill>
                <a:latin typeface="Georgia" pitchFamily="18" charset="0"/>
              </a:rPr>
              <a:t>cloche sonne</a:t>
            </a:r>
            <a:r>
              <a:rPr lang="ru-RU" sz="8000" dirty="0" smtClean="0">
                <a:solidFill>
                  <a:schemeClr val="tx1">
                    <a:lumMod val="95000"/>
                  </a:schemeClr>
                </a:solidFill>
                <a:latin typeface="Georgia" pitchFamily="18" charset="0"/>
              </a:rPr>
              <a:t> </a:t>
            </a:r>
            <a:r>
              <a:rPr lang="en-US" sz="80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endParaRPr lang="ru-RU" sz="8000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1678"/>
            <a:ext cx="9144000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000" dirty="0" smtClean="0"/>
              <a:t>Une trousse</a:t>
            </a:r>
          </a:p>
          <a:p>
            <a:endParaRPr lang="ru-RU" sz="6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85926"/>
            <a:ext cx="6753225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000" dirty="0" smtClean="0"/>
              <a:t>Un sac à dos</a:t>
            </a:r>
          </a:p>
          <a:p>
            <a:endParaRPr lang="ru-RU" sz="6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4" y="1928802"/>
            <a:ext cx="6881839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Devoirs: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4800" dirty="0" smtClean="0"/>
              <a:t>Ex. </a:t>
            </a:r>
            <a:r>
              <a:rPr lang="ru-RU" sz="4800" dirty="0" smtClean="0"/>
              <a:t>6</a:t>
            </a:r>
            <a:r>
              <a:rPr lang="fr-FR" sz="4800" dirty="0" smtClean="0"/>
              <a:t>, p. 6</a:t>
            </a:r>
            <a:r>
              <a:rPr lang="ru-RU" sz="4800" dirty="0" smtClean="0"/>
              <a:t>6</a:t>
            </a:r>
            <a:endParaRPr lang="fr-FR" sz="4800" dirty="0" smtClean="0"/>
          </a:p>
          <a:p>
            <a:r>
              <a:rPr lang="ru-RU" sz="4800" dirty="0" smtClean="0"/>
              <a:t>Учить новые слова</a:t>
            </a:r>
            <a:r>
              <a:rPr lang="ru-RU" sz="4800" smtClean="0"/>
              <a:t>, числительные.</a:t>
            </a:r>
            <a:endParaRPr lang="ru-RU" sz="4800" dirty="0" smtClean="0"/>
          </a:p>
          <a:p>
            <a:r>
              <a:rPr lang="ru-RU" sz="4800" dirty="0" smtClean="0"/>
              <a:t>Повторять </a:t>
            </a:r>
            <a:r>
              <a:rPr lang="fr-FR" sz="4800" b="1" dirty="0" smtClean="0">
                <a:solidFill>
                  <a:srgbClr val="FF0000"/>
                </a:solidFill>
              </a:rPr>
              <a:t>avoir, être.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Lisez: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6615130" cy="5069065"/>
          </a:xfrm>
        </p:spPr>
        <p:txBody>
          <a:bodyPr>
            <a:normAutofit/>
          </a:bodyPr>
          <a:lstStyle/>
          <a:p>
            <a:endParaRPr lang="fr-FR" dirty="0" smtClean="0"/>
          </a:p>
          <a:p>
            <a:r>
              <a:rPr lang="fr-FR" sz="3200" dirty="0" smtClean="0"/>
              <a:t>Une fleur</a:t>
            </a:r>
          </a:p>
          <a:p>
            <a:r>
              <a:rPr lang="fr-FR" sz="3200" dirty="0" smtClean="0"/>
              <a:t>Une fleur blanche.</a:t>
            </a:r>
          </a:p>
          <a:p>
            <a:r>
              <a:rPr lang="fr-FR" sz="3200" dirty="0" smtClean="0"/>
              <a:t>Une fleur rouge.</a:t>
            </a:r>
          </a:p>
          <a:p>
            <a:r>
              <a:rPr lang="fr-FR" sz="3200" dirty="0" smtClean="0"/>
              <a:t>Un bouquet de fleurs.</a:t>
            </a:r>
          </a:p>
          <a:p>
            <a:r>
              <a:rPr lang="fr-FR" sz="3200" dirty="0" smtClean="0"/>
              <a:t>De quelle couleur est cette fleur?</a:t>
            </a:r>
          </a:p>
          <a:p>
            <a:pPr>
              <a:buNone/>
            </a:pPr>
            <a:endParaRPr lang="fr-FR" sz="3200" dirty="0" smtClean="0"/>
          </a:p>
          <a:p>
            <a:endParaRPr lang="fr-FR" dirty="0" smtClean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500174"/>
            <a:ext cx="3357586" cy="2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14290"/>
            <a:ext cx="4286280" cy="3438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785794"/>
            <a:ext cx="407196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Lisez: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48958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sz="4800" dirty="0" smtClean="0"/>
              <a:t>Une</a:t>
            </a:r>
            <a:r>
              <a:rPr lang="ru-RU" sz="4800" b="1" dirty="0" smtClean="0">
                <a:solidFill>
                  <a:srgbClr val="FF0000"/>
                </a:solidFill>
              </a:rPr>
              <a:t>_</a:t>
            </a:r>
            <a:r>
              <a:rPr lang="fr-FR" sz="4800" dirty="0" smtClean="0"/>
              <a:t>heure, deux</a:t>
            </a:r>
            <a:r>
              <a:rPr lang="ru-RU" sz="4800" dirty="0" smtClean="0">
                <a:solidFill>
                  <a:srgbClr val="FF0000"/>
                </a:solidFill>
              </a:rPr>
              <a:t>_</a:t>
            </a:r>
            <a:r>
              <a:rPr lang="fr-FR" sz="4800" dirty="0" smtClean="0"/>
              <a:t>heures, </a:t>
            </a:r>
            <a:endParaRPr lang="ru-RU" sz="4800" dirty="0" smtClean="0"/>
          </a:p>
          <a:p>
            <a:pPr>
              <a:buNone/>
            </a:pPr>
            <a:r>
              <a:rPr lang="fr-FR" sz="4800" dirty="0" smtClean="0"/>
              <a:t>trois</a:t>
            </a:r>
            <a:r>
              <a:rPr lang="ru-RU" sz="4800" dirty="0" smtClean="0">
                <a:solidFill>
                  <a:srgbClr val="FF0000"/>
                </a:solidFill>
              </a:rPr>
              <a:t>_</a:t>
            </a:r>
            <a:r>
              <a:rPr lang="fr-FR" sz="4800" dirty="0" smtClean="0"/>
              <a:t>heures, quatre</a:t>
            </a:r>
            <a:r>
              <a:rPr lang="ru-RU" sz="4800" dirty="0" smtClean="0">
                <a:solidFill>
                  <a:srgbClr val="FF0000"/>
                </a:solidFill>
              </a:rPr>
              <a:t>_</a:t>
            </a:r>
            <a:r>
              <a:rPr lang="fr-FR" sz="4800" dirty="0" smtClean="0"/>
              <a:t>heures, cinq</a:t>
            </a:r>
            <a:r>
              <a:rPr lang="ru-RU" sz="4800" dirty="0" smtClean="0">
                <a:solidFill>
                  <a:srgbClr val="FF0000"/>
                </a:solidFill>
              </a:rPr>
              <a:t>_</a:t>
            </a:r>
            <a:r>
              <a:rPr lang="fr-FR" sz="4800" dirty="0" smtClean="0"/>
              <a:t>heures, six</a:t>
            </a:r>
            <a:r>
              <a:rPr lang="ru-RU" sz="4800" dirty="0" smtClean="0">
                <a:solidFill>
                  <a:srgbClr val="FF0000"/>
                </a:solidFill>
              </a:rPr>
              <a:t>_</a:t>
            </a:r>
            <a:r>
              <a:rPr lang="fr-FR" sz="4800" dirty="0" smtClean="0"/>
              <a:t>heures, </a:t>
            </a:r>
            <a:endParaRPr lang="ru-RU" sz="4800" dirty="0" smtClean="0"/>
          </a:p>
          <a:p>
            <a:pPr>
              <a:buNone/>
            </a:pPr>
            <a:r>
              <a:rPr lang="fr-FR" sz="4800" dirty="0" smtClean="0"/>
              <a:t>sept</a:t>
            </a:r>
            <a:r>
              <a:rPr lang="ru-RU" sz="4800" dirty="0" smtClean="0">
                <a:solidFill>
                  <a:srgbClr val="FF0000"/>
                </a:solidFill>
              </a:rPr>
              <a:t>_</a:t>
            </a:r>
            <a:r>
              <a:rPr lang="fr-FR" sz="4800" dirty="0" smtClean="0"/>
              <a:t>heures, huit</a:t>
            </a:r>
            <a:r>
              <a:rPr lang="ru-RU" sz="4800" dirty="0" smtClean="0">
                <a:solidFill>
                  <a:srgbClr val="FF0000"/>
                </a:solidFill>
              </a:rPr>
              <a:t>_</a:t>
            </a:r>
            <a:r>
              <a:rPr lang="fr-FR" sz="4800" dirty="0" smtClean="0"/>
              <a:t>heures, </a:t>
            </a:r>
            <a:endParaRPr lang="ru-RU" sz="4800" dirty="0" smtClean="0"/>
          </a:p>
          <a:p>
            <a:pPr>
              <a:buNone/>
            </a:pPr>
            <a:r>
              <a:rPr lang="fr-FR" sz="4800" dirty="0" smtClean="0"/>
              <a:t>neuf</a:t>
            </a:r>
            <a:r>
              <a:rPr lang="ru-RU" sz="4800" dirty="0" smtClean="0">
                <a:solidFill>
                  <a:srgbClr val="FF0000"/>
                </a:solidFill>
              </a:rPr>
              <a:t>_</a:t>
            </a:r>
            <a:r>
              <a:rPr lang="fr-FR" sz="4800" dirty="0" smtClean="0"/>
              <a:t>heures, dix</a:t>
            </a:r>
            <a:r>
              <a:rPr lang="ru-RU" sz="4800" dirty="0" smtClean="0">
                <a:solidFill>
                  <a:srgbClr val="FF0000"/>
                </a:solidFill>
              </a:rPr>
              <a:t>_</a:t>
            </a:r>
            <a:r>
              <a:rPr lang="fr-FR" sz="4800" dirty="0" smtClean="0"/>
              <a:t>heures, </a:t>
            </a:r>
            <a:endParaRPr lang="ru-RU" sz="4800" dirty="0" smtClean="0"/>
          </a:p>
          <a:p>
            <a:pPr>
              <a:buNone/>
            </a:pPr>
            <a:r>
              <a:rPr lang="fr-FR" sz="4800" dirty="0" smtClean="0"/>
              <a:t>onze</a:t>
            </a:r>
            <a:r>
              <a:rPr lang="ru-RU" sz="4800" dirty="0" smtClean="0">
                <a:solidFill>
                  <a:srgbClr val="FF0000"/>
                </a:solidFill>
              </a:rPr>
              <a:t>_</a:t>
            </a:r>
            <a:r>
              <a:rPr lang="fr-FR" sz="4800" dirty="0" smtClean="0"/>
              <a:t>heures, douze</a:t>
            </a:r>
            <a:r>
              <a:rPr lang="ru-RU" sz="4800" dirty="0" smtClean="0">
                <a:solidFill>
                  <a:srgbClr val="FF0000"/>
                </a:solidFill>
              </a:rPr>
              <a:t>_</a:t>
            </a:r>
            <a:r>
              <a:rPr lang="fr-FR" sz="4800" dirty="0" smtClean="0"/>
              <a:t>heures.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Quelle heure est-il?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857364"/>
            <a:ext cx="5595957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143116"/>
            <a:ext cx="507209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2071678"/>
            <a:ext cx="5072097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9250" y="476250"/>
            <a:ext cx="590550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0" y="390525"/>
            <a:ext cx="6096000" cy="607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142852"/>
            <a:ext cx="5815026" cy="1162050"/>
          </a:xfrm>
        </p:spPr>
        <p:txBody>
          <a:bodyPr/>
          <a:lstStyle/>
          <a:p>
            <a:pPr algn="ctr"/>
            <a:r>
              <a:rPr lang="ru-RU" sz="4800" dirty="0" smtClean="0"/>
              <a:t>Числительные 13-30</a:t>
            </a:r>
            <a:endParaRPr lang="ru-RU" sz="48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685800" y="1285860"/>
            <a:ext cx="3243258" cy="5572140"/>
          </a:xfrm>
        </p:spPr>
        <p:txBody>
          <a:bodyPr>
            <a:normAutofit fontScale="92500" lnSpcReduction="10000"/>
          </a:bodyPr>
          <a:lstStyle/>
          <a:p>
            <a:r>
              <a:rPr lang="fr-FR" sz="3500" dirty="0" smtClean="0">
                <a:solidFill>
                  <a:srgbClr val="002060"/>
                </a:solidFill>
              </a:rPr>
              <a:t>11</a:t>
            </a:r>
            <a:r>
              <a:rPr lang="fr-FR" sz="3500" dirty="0" smtClean="0"/>
              <a:t> onze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12</a:t>
            </a:r>
            <a:r>
              <a:rPr lang="fr-FR" sz="3500" dirty="0" smtClean="0"/>
              <a:t> douze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13</a:t>
            </a:r>
            <a:r>
              <a:rPr lang="fr-FR" sz="3500" dirty="0" smtClean="0"/>
              <a:t> treize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14</a:t>
            </a:r>
            <a:r>
              <a:rPr lang="fr-FR" sz="3500" dirty="0" smtClean="0"/>
              <a:t> quatorze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15</a:t>
            </a:r>
            <a:r>
              <a:rPr lang="fr-FR" sz="3500" dirty="0" smtClean="0"/>
              <a:t> quinze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16</a:t>
            </a:r>
            <a:r>
              <a:rPr lang="fr-FR" sz="3500" dirty="0" smtClean="0"/>
              <a:t> seize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17</a:t>
            </a:r>
            <a:r>
              <a:rPr lang="fr-FR" sz="3500" dirty="0" smtClean="0"/>
              <a:t> dix-sept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18</a:t>
            </a:r>
            <a:r>
              <a:rPr lang="fr-FR" sz="3500" dirty="0" smtClean="0"/>
              <a:t> dix-huit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19</a:t>
            </a:r>
            <a:r>
              <a:rPr lang="fr-FR" sz="3500" dirty="0" smtClean="0"/>
              <a:t> dix-neuf</a:t>
            </a:r>
            <a:endParaRPr lang="ru-RU" sz="3500" dirty="0" smtClean="0"/>
          </a:p>
          <a:p>
            <a:r>
              <a:rPr lang="fr-FR" sz="3500" dirty="0" smtClean="0">
                <a:solidFill>
                  <a:srgbClr val="002060"/>
                </a:solidFill>
              </a:rPr>
              <a:t>20</a:t>
            </a:r>
            <a:r>
              <a:rPr lang="fr-FR" sz="3500" dirty="0" smtClean="0"/>
              <a:t> vingt</a:t>
            </a:r>
            <a:endParaRPr lang="ru-RU" sz="3500" dirty="0" smtClean="0"/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7543800" y="5072074"/>
            <a:ext cx="16002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92699">
            <a:off x="7435666" y="139936"/>
            <a:ext cx="15621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1344">
            <a:off x="37078" y="46266"/>
            <a:ext cx="1619250" cy="131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Текст 6"/>
          <p:cNvSpPr txBox="1">
            <a:spLocks/>
          </p:cNvSpPr>
          <p:nvPr/>
        </p:nvSpPr>
        <p:spPr>
          <a:xfrm>
            <a:off x="3571868" y="1285860"/>
            <a:ext cx="3571900" cy="5572140"/>
          </a:xfrm>
          <a:prstGeom prst="rect">
            <a:avLst/>
          </a:prstGeom>
        </p:spPr>
        <p:txBody>
          <a:bodyPr vert="horz" lIns="18288" rIns="18288">
            <a:normAutofit lnSpcReduction="10000"/>
          </a:bodyPr>
          <a:lstStyle/>
          <a:p>
            <a:r>
              <a:rPr lang="fr-FR" sz="3600" dirty="0" smtClean="0"/>
              <a:t>21 vingt-et-un</a:t>
            </a:r>
            <a:endParaRPr lang="ru-RU" sz="3600" dirty="0" smtClean="0"/>
          </a:p>
          <a:p>
            <a:r>
              <a:rPr lang="fr-FR" sz="3600" dirty="0" smtClean="0"/>
              <a:t>22 vingt-deux</a:t>
            </a:r>
            <a:endParaRPr lang="ru-RU" sz="3600" dirty="0" smtClean="0"/>
          </a:p>
          <a:p>
            <a:r>
              <a:rPr lang="fr-FR" sz="3600" dirty="0" smtClean="0"/>
              <a:t>23 vingt-trois</a:t>
            </a:r>
            <a:endParaRPr lang="ru-RU" sz="3600" dirty="0" smtClean="0"/>
          </a:p>
          <a:p>
            <a:r>
              <a:rPr lang="fr-FR" sz="3600" dirty="0" smtClean="0"/>
              <a:t>24 vingt-quatre</a:t>
            </a:r>
            <a:endParaRPr lang="ru-RU" sz="3600" dirty="0" smtClean="0"/>
          </a:p>
          <a:p>
            <a:r>
              <a:rPr lang="fr-FR" sz="3600" dirty="0" smtClean="0"/>
              <a:t>25 vingt-cinq</a:t>
            </a:r>
            <a:endParaRPr lang="ru-RU" sz="3600" dirty="0" smtClean="0"/>
          </a:p>
          <a:p>
            <a:r>
              <a:rPr lang="fr-FR" sz="3600" dirty="0" smtClean="0"/>
              <a:t>26 vingt-six</a:t>
            </a:r>
            <a:endParaRPr lang="ru-RU" sz="3600" dirty="0" smtClean="0"/>
          </a:p>
          <a:p>
            <a:r>
              <a:rPr lang="fr-FR" sz="3600" dirty="0" smtClean="0"/>
              <a:t>27 vingt-sept</a:t>
            </a:r>
            <a:endParaRPr lang="ru-RU" sz="3600" dirty="0" smtClean="0"/>
          </a:p>
          <a:p>
            <a:r>
              <a:rPr lang="fr-FR" sz="3600" dirty="0" smtClean="0"/>
              <a:t>28 vingt-huit</a:t>
            </a:r>
            <a:endParaRPr lang="ru-RU" sz="3600" dirty="0" smtClean="0"/>
          </a:p>
          <a:p>
            <a:r>
              <a:rPr lang="fr-FR" sz="3600" dirty="0" smtClean="0"/>
              <a:t>29 vingt-neuf</a:t>
            </a:r>
            <a:r>
              <a:rPr lang="ru-RU" sz="3600" dirty="0" smtClean="0"/>
              <a:t> </a:t>
            </a:r>
          </a:p>
          <a:p>
            <a:r>
              <a:rPr lang="fr-FR" sz="3600" dirty="0" smtClean="0"/>
              <a:t>30 trente</a:t>
            </a:r>
            <a:r>
              <a:rPr lang="ru-RU" sz="3600" dirty="0" smtClean="0"/>
              <a:t> 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fr-FR" dirty="0" smtClean="0"/>
              <a:t>Le lexique: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000" dirty="0" smtClean="0"/>
              <a:t>Une chambre </a:t>
            </a:r>
          </a:p>
          <a:p>
            <a:endParaRPr lang="ru-RU" sz="6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214554"/>
            <a:ext cx="60960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000" dirty="0" smtClean="0"/>
              <a:t>Un lit </a:t>
            </a:r>
          </a:p>
          <a:p>
            <a:endParaRPr lang="ru-RU" sz="6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00240"/>
            <a:ext cx="6643734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000" dirty="0" smtClean="0"/>
              <a:t>Une règle </a:t>
            </a:r>
          </a:p>
          <a:p>
            <a:endParaRPr lang="ru-RU" sz="6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428868"/>
            <a:ext cx="6572296" cy="3976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6000" dirty="0" smtClean="0"/>
              <a:t>Une gomme </a:t>
            </a:r>
          </a:p>
          <a:p>
            <a:endParaRPr lang="ru-RU" sz="6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071678"/>
            <a:ext cx="6643734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310</TotalTime>
  <Words>161</Words>
  <Application>Microsoft Office PowerPoint</Application>
  <PresentationFormat>Экран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La cloche sonne  </vt:lpstr>
      <vt:lpstr>Lisez:</vt:lpstr>
      <vt:lpstr>Lisez:</vt:lpstr>
      <vt:lpstr>Quelle heure est-il?</vt:lpstr>
      <vt:lpstr>Числительные 13-30</vt:lpstr>
      <vt:lpstr>Le lexique:</vt:lpstr>
      <vt:lpstr>Слайд 7</vt:lpstr>
      <vt:lpstr>Слайд 8</vt:lpstr>
      <vt:lpstr>Слайд 9</vt:lpstr>
      <vt:lpstr>Слайд 10</vt:lpstr>
      <vt:lpstr>Слайд 11</vt:lpstr>
      <vt:lpstr>Devoirs: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famille</dc:title>
  <dc:creator>Пользователь</dc:creator>
  <cp:lastModifiedBy>Пользователь</cp:lastModifiedBy>
  <cp:revision>41</cp:revision>
  <dcterms:created xsi:type="dcterms:W3CDTF">2014-10-17T15:52:30Z</dcterms:created>
  <dcterms:modified xsi:type="dcterms:W3CDTF">2015-03-30T10:50:07Z</dcterms:modified>
</cp:coreProperties>
</file>