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28DDA-3AD1-43FA-907B-536B6EA5B65F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521D8-6419-4647-89D5-1082AAAE1C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NinaIvanovna\Desktop\DSCF22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357290" y="1000107"/>
            <a:ext cx="6786609" cy="508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</cp:revision>
  <dcterms:created xsi:type="dcterms:W3CDTF">2018-01-27T08:34:49Z</dcterms:created>
  <dcterms:modified xsi:type="dcterms:W3CDTF">2018-01-27T08:35:43Z</dcterms:modified>
</cp:coreProperties>
</file>